
<file path=[Content_Types].xml><?xml version="1.0" encoding="utf-8"?>
<Types xmlns="http://schemas.openxmlformats.org/package/2006/content-types">
  <Default Extension="png" ContentType="image/png"/>
  <Default Extension="emf" ContentType="image/x-em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Lst>
  <p:sldIdLst>
    <p:sldId id="256" r:id="rId17"/>
    <p:sldId id="257" r:id="rId18"/>
    <p:sldId id="258" r:id="rId19"/>
    <p:sldId id="260" r:id="rId20"/>
    <p:sldId id="259" r:id="rId21"/>
    <p:sldId id="261" r:id="rId22"/>
    <p:sldId id="262" r:id="rId23"/>
    <p:sldId id="263" r:id="rId24"/>
    <p:sldId id="264"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491" r:id="rId42"/>
    <p:sldId id="492" r:id="rId43"/>
    <p:sldId id="286" r:id="rId44"/>
    <p:sldId id="287" r:id="rId45"/>
    <p:sldId id="288" r:id="rId46"/>
    <p:sldId id="289" r:id="rId47"/>
    <p:sldId id="290" r:id="rId48"/>
    <p:sldId id="291" r:id="rId49"/>
    <p:sldId id="292" r:id="rId50"/>
    <p:sldId id="293" r:id="rId51"/>
    <p:sldId id="294" r:id="rId52"/>
    <p:sldId id="487" r:id="rId53"/>
    <p:sldId id="484" r:id="rId54"/>
    <p:sldId id="485" r:id="rId55"/>
    <p:sldId id="297" r:id="rId56"/>
    <p:sldId id="489" r:id="rId57"/>
    <p:sldId id="295" r:id="rId58"/>
    <p:sldId id="296" r:id="rId59"/>
    <p:sldId id="298" r:id="rId60"/>
    <p:sldId id="300" r:id="rId61"/>
    <p:sldId id="490" r:id="rId62"/>
    <p:sldId id="301" r:id="rId63"/>
    <p:sldId id="302" r:id="rId64"/>
    <p:sldId id="303" r:id="rId65"/>
    <p:sldId id="304" r:id="rId66"/>
    <p:sldId id="305" r:id="rId67"/>
    <p:sldId id="306" r:id="rId68"/>
    <p:sldId id="310" r:id="rId69"/>
    <p:sldId id="309" r:id="rId70"/>
    <p:sldId id="308" r:id="rId71"/>
    <p:sldId id="313" r:id="rId72"/>
    <p:sldId id="312" r:id="rId73"/>
    <p:sldId id="311" r:id="rId74"/>
    <p:sldId id="314" r:id="rId75"/>
    <p:sldId id="315" r:id="rId76"/>
    <p:sldId id="316" r:id="rId77"/>
    <p:sldId id="317" r:id="rId78"/>
    <p:sldId id="318" r:id="rId79"/>
    <p:sldId id="319" r:id="rId80"/>
    <p:sldId id="320" r:id="rId81"/>
    <p:sldId id="321" r:id="rId82"/>
    <p:sldId id="322" r:id="rId83"/>
    <p:sldId id="323" r:id="rId84"/>
    <p:sldId id="324" r:id="rId85"/>
    <p:sldId id="325" r:id="rId86"/>
    <p:sldId id="326" r:id="rId87"/>
    <p:sldId id="327" r:id="rId88"/>
    <p:sldId id="328" r:id="rId89"/>
    <p:sldId id="329" r:id="rId90"/>
    <p:sldId id="330" r:id="rId91"/>
    <p:sldId id="332" r:id="rId92"/>
    <p:sldId id="333" r:id="rId93"/>
    <p:sldId id="334" r:id="rId94"/>
    <p:sldId id="493" r:id="rId95"/>
    <p:sldId id="335" r:id="rId96"/>
    <p:sldId id="336" r:id="rId97"/>
    <p:sldId id="337" r:id="rId98"/>
    <p:sldId id="338" r:id="rId99"/>
    <p:sldId id="339" r:id="rId100"/>
    <p:sldId id="340" r:id="rId101"/>
    <p:sldId id="341" r:id="rId102"/>
    <p:sldId id="342" r:id="rId103"/>
    <p:sldId id="343" r:id="rId104"/>
    <p:sldId id="344" r:id="rId105"/>
    <p:sldId id="345" r:id="rId106"/>
    <p:sldId id="346" r:id="rId107"/>
    <p:sldId id="349" r:id="rId108"/>
    <p:sldId id="350" r:id="rId109"/>
    <p:sldId id="351" r:id="rId110"/>
    <p:sldId id="352" r:id="rId111"/>
    <p:sldId id="353" r:id="rId112"/>
    <p:sldId id="354" r:id="rId113"/>
    <p:sldId id="355" r:id="rId114"/>
    <p:sldId id="356" r:id="rId115"/>
    <p:sldId id="357" r:id="rId116"/>
    <p:sldId id="358" r:id="rId117"/>
    <p:sldId id="359" r:id="rId118"/>
    <p:sldId id="360" r:id="rId119"/>
    <p:sldId id="361" r:id="rId120"/>
    <p:sldId id="362" r:id="rId121"/>
    <p:sldId id="363" r:id="rId122"/>
    <p:sldId id="365" r:id="rId123"/>
    <p:sldId id="366" r:id="rId124"/>
    <p:sldId id="367" r:id="rId125"/>
    <p:sldId id="480" r:id="rId126"/>
    <p:sldId id="370" r:id="rId127"/>
    <p:sldId id="371" r:id="rId128"/>
    <p:sldId id="372" r:id="rId129"/>
    <p:sldId id="373" r:id="rId130"/>
    <p:sldId id="374" r:id="rId131"/>
    <p:sldId id="375" r:id="rId132"/>
    <p:sldId id="376" r:id="rId133"/>
    <p:sldId id="377" r:id="rId134"/>
    <p:sldId id="378" r:id="rId135"/>
    <p:sldId id="379" r:id="rId136"/>
    <p:sldId id="380" r:id="rId137"/>
    <p:sldId id="381" r:id="rId138"/>
    <p:sldId id="382" r:id="rId139"/>
    <p:sldId id="383" r:id="rId140"/>
    <p:sldId id="384" r:id="rId141"/>
    <p:sldId id="385" r:id="rId142"/>
    <p:sldId id="386" r:id="rId143"/>
    <p:sldId id="387" r:id="rId144"/>
    <p:sldId id="388" r:id="rId145"/>
    <p:sldId id="389" r:id="rId146"/>
    <p:sldId id="390" r:id="rId147"/>
    <p:sldId id="391" r:id="rId148"/>
    <p:sldId id="392" r:id="rId149"/>
    <p:sldId id="393" r:id="rId150"/>
    <p:sldId id="394" r:id="rId151"/>
    <p:sldId id="395" r:id="rId152"/>
    <p:sldId id="396" r:id="rId153"/>
    <p:sldId id="397" r:id="rId154"/>
    <p:sldId id="398" r:id="rId155"/>
    <p:sldId id="399" r:id="rId156"/>
    <p:sldId id="400" r:id="rId157"/>
    <p:sldId id="401" r:id="rId158"/>
    <p:sldId id="402" r:id="rId159"/>
    <p:sldId id="403" r:id="rId160"/>
    <p:sldId id="404" r:id="rId161"/>
    <p:sldId id="405" r:id="rId162"/>
    <p:sldId id="406" r:id="rId163"/>
    <p:sldId id="407" r:id="rId164"/>
    <p:sldId id="408" r:id="rId165"/>
    <p:sldId id="409" r:id="rId166"/>
    <p:sldId id="410" r:id="rId167"/>
    <p:sldId id="411" r:id="rId168"/>
    <p:sldId id="412" r:id="rId169"/>
    <p:sldId id="413" r:id="rId170"/>
    <p:sldId id="414" r:id="rId171"/>
    <p:sldId id="415" r:id="rId172"/>
    <p:sldId id="416" r:id="rId173"/>
    <p:sldId id="417" r:id="rId174"/>
    <p:sldId id="418" r:id="rId175"/>
    <p:sldId id="419" r:id="rId176"/>
    <p:sldId id="420" r:id="rId177"/>
    <p:sldId id="421" r:id="rId178"/>
    <p:sldId id="422" r:id="rId179"/>
    <p:sldId id="423" r:id="rId180"/>
    <p:sldId id="424" r:id="rId181"/>
    <p:sldId id="425" r:id="rId182"/>
    <p:sldId id="426" r:id="rId183"/>
    <p:sldId id="427" r:id="rId184"/>
    <p:sldId id="428" r:id="rId185"/>
    <p:sldId id="429" r:id="rId186"/>
    <p:sldId id="430" r:id="rId187"/>
    <p:sldId id="431" r:id="rId188"/>
    <p:sldId id="432" r:id="rId189"/>
    <p:sldId id="433" r:id="rId190"/>
    <p:sldId id="434" r:id="rId191"/>
    <p:sldId id="435" r:id="rId192"/>
    <p:sldId id="436" r:id="rId193"/>
    <p:sldId id="437" r:id="rId194"/>
    <p:sldId id="438" r:id="rId195"/>
    <p:sldId id="439" r:id="rId196"/>
    <p:sldId id="440" r:id="rId197"/>
    <p:sldId id="441" r:id="rId198"/>
    <p:sldId id="442" r:id="rId199"/>
    <p:sldId id="443" r:id="rId200"/>
    <p:sldId id="444" r:id="rId201"/>
    <p:sldId id="445" r:id="rId202"/>
    <p:sldId id="446" r:id="rId203"/>
    <p:sldId id="447" r:id="rId204"/>
    <p:sldId id="448" r:id="rId205"/>
    <p:sldId id="449" r:id="rId206"/>
    <p:sldId id="450" r:id="rId207"/>
    <p:sldId id="451" r:id="rId208"/>
    <p:sldId id="452" r:id="rId209"/>
    <p:sldId id="453" r:id="rId210"/>
    <p:sldId id="454" r:id="rId211"/>
    <p:sldId id="455" r:id="rId212"/>
    <p:sldId id="456" r:id="rId213"/>
    <p:sldId id="457" r:id="rId214"/>
    <p:sldId id="458" r:id="rId215"/>
    <p:sldId id="459" r:id="rId216"/>
    <p:sldId id="460" r:id="rId217"/>
    <p:sldId id="461" r:id="rId218"/>
    <p:sldId id="462" r:id="rId219"/>
    <p:sldId id="463" r:id="rId220"/>
    <p:sldId id="464" r:id="rId221"/>
    <p:sldId id="465" r:id="rId222"/>
    <p:sldId id="466" r:id="rId223"/>
    <p:sldId id="467" r:id="rId224"/>
    <p:sldId id="468" r:id="rId225"/>
    <p:sldId id="469" r:id="rId226"/>
    <p:sldId id="470" r:id="rId227"/>
    <p:sldId id="471" r:id="rId228"/>
    <p:sldId id="472" r:id="rId229"/>
    <p:sldId id="473" r:id="rId230"/>
    <p:sldId id="474" r:id="rId231"/>
    <p:sldId id="475" r:id="rId232"/>
    <p:sldId id="476" r:id="rId233"/>
    <p:sldId id="477" r:id="rId234"/>
    <p:sldId id="478" r:id="rId235"/>
    <p:sldId id="479" r:id="rId236"/>
  </p:sldIdLst>
  <p:sldSz cx="9144000" cy="6858000"/>
  <p:notesSz cx="7559675" cy="10691495"/>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83.xml"/><Relationship Id="rId98" Type="http://schemas.openxmlformats.org/officeDocument/2006/relationships/slide" Target="slides/slide82.xml"/><Relationship Id="rId97" Type="http://schemas.openxmlformats.org/officeDocument/2006/relationships/slide" Target="slides/slide81.xml"/><Relationship Id="rId96" Type="http://schemas.openxmlformats.org/officeDocument/2006/relationships/slide" Target="slides/slide80.xml"/><Relationship Id="rId95" Type="http://schemas.openxmlformats.org/officeDocument/2006/relationships/slide" Target="slides/slide79.xml"/><Relationship Id="rId94" Type="http://schemas.openxmlformats.org/officeDocument/2006/relationships/slide" Target="slides/slide78.xml"/><Relationship Id="rId93" Type="http://schemas.openxmlformats.org/officeDocument/2006/relationships/slide" Target="slides/slide77.xml"/><Relationship Id="rId92" Type="http://schemas.openxmlformats.org/officeDocument/2006/relationships/slide" Target="slides/slide76.xml"/><Relationship Id="rId91" Type="http://schemas.openxmlformats.org/officeDocument/2006/relationships/slide" Target="slides/slide75.xml"/><Relationship Id="rId90" Type="http://schemas.openxmlformats.org/officeDocument/2006/relationships/slide" Target="slides/slide74.xml"/><Relationship Id="rId9" Type="http://schemas.openxmlformats.org/officeDocument/2006/relationships/slideMaster" Target="slideMasters/slideMaster8.xml"/><Relationship Id="rId89" Type="http://schemas.openxmlformats.org/officeDocument/2006/relationships/slide" Target="slides/slide73.xml"/><Relationship Id="rId88" Type="http://schemas.openxmlformats.org/officeDocument/2006/relationships/slide" Target="slides/slide72.xml"/><Relationship Id="rId87" Type="http://schemas.openxmlformats.org/officeDocument/2006/relationships/slide" Target="slides/slide71.xml"/><Relationship Id="rId86" Type="http://schemas.openxmlformats.org/officeDocument/2006/relationships/slide" Target="slides/slide70.xml"/><Relationship Id="rId85" Type="http://schemas.openxmlformats.org/officeDocument/2006/relationships/slide" Target="slides/slide69.xml"/><Relationship Id="rId84" Type="http://schemas.openxmlformats.org/officeDocument/2006/relationships/slide" Target="slides/slide68.xml"/><Relationship Id="rId83" Type="http://schemas.openxmlformats.org/officeDocument/2006/relationships/slide" Target="slides/slide67.xml"/><Relationship Id="rId82" Type="http://schemas.openxmlformats.org/officeDocument/2006/relationships/slide" Target="slides/slide66.xml"/><Relationship Id="rId81" Type="http://schemas.openxmlformats.org/officeDocument/2006/relationships/slide" Target="slides/slide65.xml"/><Relationship Id="rId80" Type="http://schemas.openxmlformats.org/officeDocument/2006/relationships/slide" Target="slides/slide64.xml"/><Relationship Id="rId8" Type="http://schemas.openxmlformats.org/officeDocument/2006/relationships/slideMaster" Target="slideMasters/slideMaster7.xml"/><Relationship Id="rId79" Type="http://schemas.openxmlformats.org/officeDocument/2006/relationships/slide" Target="slides/slide63.xml"/><Relationship Id="rId78" Type="http://schemas.openxmlformats.org/officeDocument/2006/relationships/slide" Target="slides/slide62.xml"/><Relationship Id="rId77" Type="http://schemas.openxmlformats.org/officeDocument/2006/relationships/slide" Target="slides/slide61.xml"/><Relationship Id="rId76" Type="http://schemas.openxmlformats.org/officeDocument/2006/relationships/slide" Target="slides/slide60.xml"/><Relationship Id="rId75" Type="http://schemas.openxmlformats.org/officeDocument/2006/relationships/slide" Target="slides/slide59.xml"/><Relationship Id="rId74" Type="http://schemas.openxmlformats.org/officeDocument/2006/relationships/slide" Target="slides/slide58.xml"/><Relationship Id="rId73" Type="http://schemas.openxmlformats.org/officeDocument/2006/relationships/slide" Target="slides/slide57.xml"/><Relationship Id="rId72" Type="http://schemas.openxmlformats.org/officeDocument/2006/relationships/slide" Target="slides/slide56.xml"/><Relationship Id="rId71" Type="http://schemas.openxmlformats.org/officeDocument/2006/relationships/slide" Target="slides/slide55.xml"/><Relationship Id="rId70" Type="http://schemas.openxmlformats.org/officeDocument/2006/relationships/slide" Target="slides/slide54.xml"/><Relationship Id="rId7" Type="http://schemas.openxmlformats.org/officeDocument/2006/relationships/slideMaster" Target="slideMasters/slideMaster6.xml"/><Relationship Id="rId69" Type="http://schemas.openxmlformats.org/officeDocument/2006/relationships/slide" Target="slides/slide53.xml"/><Relationship Id="rId68" Type="http://schemas.openxmlformats.org/officeDocument/2006/relationships/slide" Target="slides/slide52.xml"/><Relationship Id="rId67" Type="http://schemas.openxmlformats.org/officeDocument/2006/relationships/slide" Target="slides/slide51.xml"/><Relationship Id="rId66" Type="http://schemas.openxmlformats.org/officeDocument/2006/relationships/slide" Target="slides/slide50.xml"/><Relationship Id="rId65" Type="http://schemas.openxmlformats.org/officeDocument/2006/relationships/slide" Target="slides/slide49.xml"/><Relationship Id="rId64" Type="http://schemas.openxmlformats.org/officeDocument/2006/relationships/slide" Target="slides/slide48.xml"/><Relationship Id="rId63" Type="http://schemas.openxmlformats.org/officeDocument/2006/relationships/slide" Target="slides/slide47.xml"/><Relationship Id="rId62" Type="http://schemas.openxmlformats.org/officeDocument/2006/relationships/slide" Target="slides/slide46.xml"/><Relationship Id="rId61" Type="http://schemas.openxmlformats.org/officeDocument/2006/relationships/slide" Target="slides/slide45.xml"/><Relationship Id="rId60" Type="http://schemas.openxmlformats.org/officeDocument/2006/relationships/slide" Target="slides/slide44.xml"/><Relationship Id="rId6" Type="http://schemas.openxmlformats.org/officeDocument/2006/relationships/slideMaster" Target="slideMasters/slideMaster5.xml"/><Relationship Id="rId59" Type="http://schemas.openxmlformats.org/officeDocument/2006/relationships/slide" Target="slides/slide43.xml"/><Relationship Id="rId58" Type="http://schemas.openxmlformats.org/officeDocument/2006/relationships/slide" Target="slides/slide42.xml"/><Relationship Id="rId57" Type="http://schemas.openxmlformats.org/officeDocument/2006/relationships/slide" Target="slides/slide41.xml"/><Relationship Id="rId56" Type="http://schemas.openxmlformats.org/officeDocument/2006/relationships/slide" Target="slides/slide40.xml"/><Relationship Id="rId55" Type="http://schemas.openxmlformats.org/officeDocument/2006/relationships/slide" Target="slides/slide39.xml"/><Relationship Id="rId54" Type="http://schemas.openxmlformats.org/officeDocument/2006/relationships/slide" Target="slides/slide38.xml"/><Relationship Id="rId53" Type="http://schemas.openxmlformats.org/officeDocument/2006/relationships/slide" Target="slides/slide37.xml"/><Relationship Id="rId52" Type="http://schemas.openxmlformats.org/officeDocument/2006/relationships/slide" Target="slides/slide36.xml"/><Relationship Id="rId51" Type="http://schemas.openxmlformats.org/officeDocument/2006/relationships/slide" Target="slides/slide35.xml"/><Relationship Id="rId50" Type="http://schemas.openxmlformats.org/officeDocument/2006/relationships/slide" Target="slides/slide34.xml"/><Relationship Id="rId5" Type="http://schemas.openxmlformats.org/officeDocument/2006/relationships/slideMaster" Target="slideMasters/slideMaster4.xml"/><Relationship Id="rId49" Type="http://schemas.openxmlformats.org/officeDocument/2006/relationships/slide" Target="slides/slide33.xml"/><Relationship Id="rId48" Type="http://schemas.openxmlformats.org/officeDocument/2006/relationships/slide" Target="slides/slide32.xml"/><Relationship Id="rId47" Type="http://schemas.openxmlformats.org/officeDocument/2006/relationships/slide" Target="slides/slide31.xml"/><Relationship Id="rId46" Type="http://schemas.openxmlformats.org/officeDocument/2006/relationships/slide" Target="slides/slide30.xml"/><Relationship Id="rId45" Type="http://schemas.openxmlformats.org/officeDocument/2006/relationships/slide" Target="slides/slide29.xml"/><Relationship Id="rId44" Type="http://schemas.openxmlformats.org/officeDocument/2006/relationships/slide" Target="slides/slide28.xml"/><Relationship Id="rId43" Type="http://schemas.openxmlformats.org/officeDocument/2006/relationships/slide" Target="slides/slide27.xml"/><Relationship Id="rId42" Type="http://schemas.openxmlformats.org/officeDocument/2006/relationships/slide" Target="slides/slide26.xml"/><Relationship Id="rId41" Type="http://schemas.openxmlformats.org/officeDocument/2006/relationships/slide" Target="slides/slide25.xml"/><Relationship Id="rId40" Type="http://schemas.openxmlformats.org/officeDocument/2006/relationships/slide" Target="slides/slide24.xml"/><Relationship Id="rId4" Type="http://schemas.openxmlformats.org/officeDocument/2006/relationships/slideMaster" Target="slideMasters/slideMaster3.xml"/><Relationship Id="rId39" Type="http://schemas.openxmlformats.org/officeDocument/2006/relationships/slide" Target="slides/slide23.xml"/><Relationship Id="rId38" Type="http://schemas.openxmlformats.org/officeDocument/2006/relationships/slide" Target="slides/slide22.xml"/><Relationship Id="rId37" Type="http://schemas.openxmlformats.org/officeDocument/2006/relationships/slide" Target="slides/slide21.xml"/><Relationship Id="rId36" Type="http://schemas.openxmlformats.org/officeDocument/2006/relationships/slide" Target="slides/slide20.xml"/><Relationship Id="rId35" Type="http://schemas.openxmlformats.org/officeDocument/2006/relationships/slide" Target="slides/slide19.xml"/><Relationship Id="rId34" Type="http://schemas.openxmlformats.org/officeDocument/2006/relationships/slide" Target="slides/slide18.xml"/><Relationship Id="rId33" Type="http://schemas.openxmlformats.org/officeDocument/2006/relationships/slide" Target="slides/slide17.xml"/><Relationship Id="rId32" Type="http://schemas.openxmlformats.org/officeDocument/2006/relationships/slide" Target="slides/slide16.xml"/><Relationship Id="rId31" Type="http://schemas.openxmlformats.org/officeDocument/2006/relationships/slide" Target="slides/slide15.xml"/><Relationship Id="rId30" Type="http://schemas.openxmlformats.org/officeDocument/2006/relationships/slide" Target="slides/slide14.xml"/><Relationship Id="rId3" Type="http://schemas.openxmlformats.org/officeDocument/2006/relationships/slideMaster" Target="slideMasters/slideMaster2.xml"/><Relationship Id="rId29" Type="http://schemas.openxmlformats.org/officeDocument/2006/relationships/slide" Target="slides/slide13.xml"/><Relationship Id="rId28" Type="http://schemas.openxmlformats.org/officeDocument/2006/relationships/slide" Target="slides/slide12.xml"/><Relationship Id="rId27" Type="http://schemas.openxmlformats.org/officeDocument/2006/relationships/slide" Target="slides/slide11.xml"/><Relationship Id="rId26" Type="http://schemas.openxmlformats.org/officeDocument/2006/relationships/slide" Target="slides/slide10.xml"/><Relationship Id="rId25" Type="http://schemas.openxmlformats.org/officeDocument/2006/relationships/slide" Target="slides/slide9.xml"/><Relationship Id="rId24" Type="http://schemas.openxmlformats.org/officeDocument/2006/relationships/slide" Target="slides/slide8.xml"/><Relationship Id="rId239" Type="http://schemas.openxmlformats.org/officeDocument/2006/relationships/tableStyles" Target="tableStyles.xml"/><Relationship Id="rId238" Type="http://schemas.openxmlformats.org/officeDocument/2006/relationships/viewProps" Target="viewProps.xml"/><Relationship Id="rId237" Type="http://schemas.openxmlformats.org/officeDocument/2006/relationships/presProps" Target="presProps.xml"/><Relationship Id="rId236" Type="http://schemas.openxmlformats.org/officeDocument/2006/relationships/slide" Target="slides/slide220.xml"/><Relationship Id="rId235" Type="http://schemas.openxmlformats.org/officeDocument/2006/relationships/slide" Target="slides/slide219.xml"/><Relationship Id="rId234" Type="http://schemas.openxmlformats.org/officeDocument/2006/relationships/slide" Target="slides/slide218.xml"/><Relationship Id="rId233" Type="http://schemas.openxmlformats.org/officeDocument/2006/relationships/slide" Target="slides/slide217.xml"/><Relationship Id="rId232" Type="http://schemas.openxmlformats.org/officeDocument/2006/relationships/slide" Target="slides/slide216.xml"/><Relationship Id="rId231" Type="http://schemas.openxmlformats.org/officeDocument/2006/relationships/slide" Target="slides/slide215.xml"/><Relationship Id="rId230" Type="http://schemas.openxmlformats.org/officeDocument/2006/relationships/slide" Target="slides/slide214.xml"/><Relationship Id="rId23" Type="http://schemas.openxmlformats.org/officeDocument/2006/relationships/slide" Target="slides/slide7.xml"/><Relationship Id="rId229" Type="http://schemas.openxmlformats.org/officeDocument/2006/relationships/slide" Target="slides/slide213.xml"/><Relationship Id="rId228" Type="http://schemas.openxmlformats.org/officeDocument/2006/relationships/slide" Target="slides/slide212.xml"/><Relationship Id="rId227" Type="http://schemas.openxmlformats.org/officeDocument/2006/relationships/slide" Target="slides/slide211.xml"/><Relationship Id="rId226" Type="http://schemas.openxmlformats.org/officeDocument/2006/relationships/slide" Target="slides/slide210.xml"/><Relationship Id="rId225" Type="http://schemas.openxmlformats.org/officeDocument/2006/relationships/slide" Target="slides/slide209.xml"/><Relationship Id="rId224" Type="http://schemas.openxmlformats.org/officeDocument/2006/relationships/slide" Target="slides/slide208.xml"/><Relationship Id="rId223" Type="http://schemas.openxmlformats.org/officeDocument/2006/relationships/slide" Target="slides/slide207.xml"/><Relationship Id="rId222" Type="http://schemas.openxmlformats.org/officeDocument/2006/relationships/slide" Target="slides/slide206.xml"/><Relationship Id="rId221" Type="http://schemas.openxmlformats.org/officeDocument/2006/relationships/slide" Target="slides/slide205.xml"/><Relationship Id="rId220" Type="http://schemas.openxmlformats.org/officeDocument/2006/relationships/slide" Target="slides/slide204.xml"/><Relationship Id="rId22" Type="http://schemas.openxmlformats.org/officeDocument/2006/relationships/slide" Target="slides/slide6.xml"/><Relationship Id="rId219" Type="http://schemas.openxmlformats.org/officeDocument/2006/relationships/slide" Target="slides/slide203.xml"/><Relationship Id="rId218" Type="http://schemas.openxmlformats.org/officeDocument/2006/relationships/slide" Target="slides/slide202.xml"/><Relationship Id="rId217" Type="http://schemas.openxmlformats.org/officeDocument/2006/relationships/slide" Target="slides/slide201.xml"/><Relationship Id="rId216" Type="http://schemas.openxmlformats.org/officeDocument/2006/relationships/slide" Target="slides/slide200.xml"/><Relationship Id="rId215" Type="http://schemas.openxmlformats.org/officeDocument/2006/relationships/slide" Target="slides/slide199.xml"/><Relationship Id="rId214" Type="http://schemas.openxmlformats.org/officeDocument/2006/relationships/slide" Target="slides/slide198.xml"/><Relationship Id="rId213" Type="http://schemas.openxmlformats.org/officeDocument/2006/relationships/slide" Target="slides/slide197.xml"/><Relationship Id="rId212" Type="http://schemas.openxmlformats.org/officeDocument/2006/relationships/slide" Target="slides/slide196.xml"/><Relationship Id="rId211" Type="http://schemas.openxmlformats.org/officeDocument/2006/relationships/slide" Target="slides/slide195.xml"/><Relationship Id="rId210" Type="http://schemas.openxmlformats.org/officeDocument/2006/relationships/slide" Target="slides/slide194.xml"/><Relationship Id="rId21" Type="http://schemas.openxmlformats.org/officeDocument/2006/relationships/slide" Target="slides/slide5.xml"/><Relationship Id="rId209" Type="http://schemas.openxmlformats.org/officeDocument/2006/relationships/slide" Target="slides/slide193.xml"/><Relationship Id="rId208" Type="http://schemas.openxmlformats.org/officeDocument/2006/relationships/slide" Target="slides/slide192.xml"/><Relationship Id="rId207" Type="http://schemas.openxmlformats.org/officeDocument/2006/relationships/slide" Target="slides/slide191.xml"/><Relationship Id="rId206" Type="http://schemas.openxmlformats.org/officeDocument/2006/relationships/slide" Target="slides/slide190.xml"/><Relationship Id="rId205" Type="http://schemas.openxmlformats.org/officeDocument/2006/relationships/slide" Target="slides/slide189.xml"/><Relationship Id="rId204" Type="http://schemas.openxmlformats.org/officeDocument/2006/relationships/slide" Target="slides/slide188.xml"/><Relationship Id="rId203" Type="http://schemas.openxmlformats.org/officeDocument/2006/relationships/slide" Target="slides/slide187.xml"/><Relationship Id="rId202" Type="http://schemas.openxmlformats.org/officeDocument/2006/relationships/slide" Target="slides/slide186.xml"/><Relationship Id="rId201" Type="http://schemas.openxmlformats.org/officeDocument/2006/relationships/slide" Target="slides/slide185.xml"/><Relationship Id="rId200" Type="http://schemas.openxmlformats.org/officeDocument/2006/relationships/slide" Target="slides/slide184.xml"/><Relationship Id="rId20" Type="http://schemas.openxmlformats.org/officeDocument/2006/relationships/slide" Target="slides/slide4.xml"/><Relationship Id="rId2" Type="http://schemas.openxmlformats.org/officeDocument/2006/relationships/theme" Target="theme/theme1.xml"/><Relationship Id="rId199" Type="http://schemas.openxmlformats.org/officeDocument/2006/relationships/slide" Target="slides/slide183.xml"/><Relationship Id="rId198" Type="http://schemas.openxmlformats.org/officeDocument/2006/relationships/slide" Target="slides/slide182.xml"/><Relationship Id="rId197" Type="http://schemas.openxmlformats.org/officeDocument/2006/relationships/slide" Target="slides/slide181.xml"/><Relationship Id="rId196" Type="http://schemas.openxmlformats.org/officeDocument/2006/relationships/slide" Target="slides/slide180.xml"/><Relationship Id="rId195" Type="http://schemas.openxmlformats.org/officeDocument/2006/relationships/slide" Target="slides/slide179.xml"/><Relationship Id="rId194" Type="http://schemas.openxmlformats.org/officeDocument/2006/relationships/slide" Target="slides/slide178.xml"/><Relationship Id="rId193" Type="http://schemas.openxmlformats.org/officeDocument/2006/relationships/slide" Target="slides/slide177.xml"/><Relationship Id="rId192" Type="http://schemas.openxmlformats.org/officeDocument/2006/relationships/slide" Target="slides/slide176.xml"/><Relationship Id="rId191" Type="http://schemas.openxmlformats.org/officeDocument/2006/relationships/slide" Target="slides/slide175.xml"/><Relationship Id="rId190" Type="http://schemas.openxmlformats.org/officeDocument/2006/relationships/slide" Target="slides/slide174.xml"/><Relationship Id="rId19" Type="http://schemas.openxmlformats.org/officeDocument/2006/relationships/slide" Target="slides/slide3.xml"/><Relationship Id="rId189" Type="http://schemas.openxmlformats.org/officeDocument/2006/relationships/slide" Target="slides/slide173.xml"/><Relationship Id="rId188" Type="http://schemas.openxmlformats.org/officeDocument/2006/relationships/slide" Target="slides/slide172.xml"/><Relationship Id="rId187" Type="http://schemas.openxmlformats.org/officeDocument/2006/relationships/slide" Target="slides/slide171.xml"/><Relationship Id="rId186" Type="http://schemas.openxmlformats.org/officeDocument/2006/relationships/slide" Target="slides/slide170.xml"/><Relationship Id="rId185" Type="http://schemas.openxmlformats.org/officeDocument/2006/relationships/slide" Target="slides/slide169.xml"/><Relationship Id="rId184" Type="http://schemas.openxmlformats.org/officeDocument/2006/relationships/slide" Target="slides/slide168.xml"/><Relationship Id="rId183" Type="http://schemas.openxmlformats.org/officeDocument/2006/relationships/slide" Target="slides/slide167.xml"/><Relationship Id="rId182" Type="http://schemas.openxmlformats.org/officeDocument/2006/relationships/slide" Target="slides/slide166.xml"/><Relationship Id="rId181" Type="http://schemas.openxmlformats.org/officeDocument/2006/relationships/slide" Target="slides/slide165.xml"/><Relationship Id="rId180" Type="http://schemas.openxmlformats.org/officeDocument/2006/relationships/slide" Target="slides/slide164.xml"/><Relationship Id="rId18" Type="http://schemas.openxmlformats.org/officeDocument/2006/relationships/slide" Target="slides/slide2.xml"/><Relationship Id="rId179" Type="http://schemas.openxmlformats.org/officeDocument/2006/relationships/slide" Target="slides/slide163.xml"/><Relationship Id="rId178" Type="http://schemas.openxmlformats.org/officeDocument/2006/relationships/slide" Target="slides/slide162.xml"/><Relationship Id="rId177" Type="http://schemas.openxmlformats.org/officeDocument/2006/relationships/slide" Target="slides/slide161.xml"/><Relationship Id="rId176" Type="http://schemas.openxmlformats.org/officeDocument/2006/relationships/slide" Target="slides/slide160.xml"/><Relationship Id="rId175" Type="http://schemas.openxmlformats.org/officeDocument/2006/relationships/slide" Target="slides/slide159.xml"/><Relationship Id="rId174" Type="http://schemas.openxmlformats.org/officeDocument/2006/relationships/slide" Target="slides/slide158.xml"/><Relationship Id="rId173" Type="http://schemas.openxmlformats.org/officeDocument/2006/relationships/slide" Target="slides/slide157.xml"/><Relationship Id="rId172" Type="http://schemas.openxmlformats.org/officeDocument/2006/relationships/slide" Target="slides/slide156.xml"/><Relationship Id="rId171" Type="http://schemas.openxmlformats.org/officeDocument/2006/relationships/slide" Target="slides/slide155.xml"/><Relationship Id="rId170" Type="http://schemas.openxmlformats.org/officeDocument/2006/relationships/slide" Target="slides/slide154.xml"/><Relationship Id="rId17" Type="http://schemas.openxmlformats.org/officeDocument/2006/relationships/slide" Target="slides/slide1.xml"/><Relationship Id="rId169" Type="http://schemas.openxmlformats.org/officeDocument/2006/relationships/slide" Target="slides/slide153.xml"/><Relationship Id="rId168" Type="http://schemas.openxmlformats.org/officeDocument/2006/relationships/slide" Target="slides/slide152.xml"/><Relationship Id="rId167" Type="http://schemas.openxmlformats.org/officeDocument/2006/relationships/slide" Target="slides/slide151.xml"/><Relationship Id="rId166" Type="http://schemas.openxmlformats.org/officeDocument/2006/relationships/slide" Target="slides/slide150.xml"/><Relationship Id="rId165" Type="http://schemas.openxmlformats.org/officeDocument/2006/relationships/slide" Target="slides/slide149.xml"/><Relationship Id="rId164" Type="http://schemas.openxmlformats.org/officeDocument/2006/relationships/slide" Target="slides/slide148.xml"/><Relationship Id="rId163" Type="http://schemas.openxmlformats.org/officeDocument/2006/relationships/slide" Target="slides/slide147.xml"/><Relationship Id="rId162" Type="http://schemas.openxmlformats.org/officeDocument/2006/relationships/slide" Target="slides/slide146.xml"/><Relationship Id="rId161" Type="http://schemas.openxmlformats.org/officeDocument/2006/relationships/slide" Target="slides/slide145.xml"/><Relationship Id="rId160" Type="http://schemas.openxmlformats.org/officeDocument/2006/relationships/slide" Target="slides/slide144.xml"/><Relationship Id="rId16" Type="http://schemas.openxmlformats.org/officeDocument/2006/relationships/slideMaster" Target="slideMasters/slideMaster15.xml"/><Relationship Id="rId159" Type="http://schemas.openxmlformats.org/officeDocument/2006/relationships/slide" Target="slides/slide143.xml"/><Relationship Id="rId158" Type="http://schemas.openxmlformats.org/officeDocument/2006/relationships/slide" Target="slides/slide142.xml"/><Relationship Id="rId157" Type="http://schemas.openxmlformats.org/officeDocument/2006/relationships/slide" Target="slides/slide141.xml"/><Relationship Id="rId156" Type="http://schemas.openxmlformats.org/officeDocument/2006/relationships/slide" Target="slides/slide140.xml"/><Relationship Id="rId155" Type="http://schemas.openxmlformats.org/officeDocument/2006/relationships/slide" Target="slides/slide139.xml"/><Relationship Id="rId154" Type="http://schemas.openxmlformats.org/officeDocument/2006/relationships/slide" Target="slides/slide138.xml"/><Relationship Id="rId153" Type="http://schemas.openxmlformats.org/officeDocument/2006/relationships/slide" Target="slides/slide137.xml"/><Relationship Id="rId152" Type="http://schemas.openxmlformats.org/officeDocument/2006/relationships/slide" Target="slides/slide136.xml"/><Relationship Id="rId151" Type="http://schemas.openxmlformats.org/officeDocument/2006/relationships/slide" Target="slides/slide135.xml"/><Relationship Id="rId150" Type="http://schemas.openxmlformats.org/officeDocument/2006/relationships/slide" Target="slides/slide134.xml"/><Relationship Id="rId15" Type="http://schemas.openxmlformats.org/officeDocument/2006/relationships/slideMaster" Target="slideMasters/slideMaster14.xml"/><Relationship Id="rId149" Type="http://schemas.openxmlformats.org/officeDocument/2006/relationships/slide" Target="slides/slide133.xml"/><Relationship Id="rId148" Type="http://schemas.openxmlformats.org/officeDocument/2006/relationships/slide" Target="slides/slide132.xml"/><Relationship Id="rId147" Type="http://schemas.openxmlformats.org/officeDocument/2006/relationships/slide" Target="slides/slide131.xml"/><Relationship Id="rId146" Type="http://schemas.openxmlformats.org/officeDocument/2006/relationships/slide" Target="slides/slide130.xml"/><Relationship Id="rId145" Type="http://schemas.openxmlformats.org/officeDocument/2006/relationships/slide" Target="slides/slide129.xml"/><Relationship Id="rId144" Type="http://schemas.openxmlformats.org/officeDocument/2006/relationships/slide" Target="slides/slide128.xml"/><Relationship Id="rId143" Type="http://schemas.openxmlformats.org/officeDocument/2006/relationships/slide" Target="slides/slide127.xml"/><Relationship Id="rId142" Type="http://schemas.openxmlformats.org/officeDocument/2006/relationships/slide" Target="slides/slide126.xml"/><Relationship Id="rId141" Type="http://schemas.openxmlformats.org/officeDocument/2006/relationships/slide" Target="slides/slide125.xml"/><Relationship Id="rId140" Type="http://schemas.openxmlformats.org/officeDocument/2006/relationships/slide" Target="slides/slide124.xml"/><Relationship Id="rId14" Type="http://schemas.openxmlformats.org/officeDocument/2006/relationships/slideMaster" Target="slideMasters/slideMaster13.xml"/><Relationship Id="rId139" Type="http://schemas.openxmlformats.org/officeDocument/2006/relationships/slide" Target="slides/slide123.xml"/><Relationship Id="rId138" Type="http://schemas.openxmlformats.org/officeDocument/2006/relationships/slide" Target="slides/slide122.xml"/><Relationship Id="rId137" Type="http://schemas.openxmlformats.org/officeDocument/2006/relationships/slide" Target="slides/slide121.xml"/><Relationship Id="rId136" Type="http://schemas.openxmlformats.org/officeDocument/2006/relationships/slide" Target="slides/slide120.xml"/><Relationship Id="rId135" Type="http://schemas.openxmlformats.org/officeDocument/2006/relationships/slide" Target="slides/slide119.xml"/><Relationship Id="rId134" Type="http://schemas.openxmlformats.org/officeDocument/2006/relationships/slide" Target="slides/slide118.xml"/><Relationship Id="rId133" Type="http://schemas.openxmlformats.org/officeDocument/2006/relationships/slide" Target="slides/slide117.xml"/><Relationship Id="rId132" Type="http://schemas.openxmlformats.org/officeDocument/2006/relationships/slide" Target="slides/slide116.xml"/><Relationship Id="rId131" Type="http://schemas.openxmlformats.org/officeDocument/2006/relationships/slide" Target="slides/slide115.xml"/><Relationship Id="rId130" Type="http://schemas.openxmlformats.org/officeDocument/2006/relationships/slide" Target="slides/slide114.xml"/><Relationship Id="rId13" Type="http://schemas.openxmlformats.org/officeDocument/2006/relationships/slideMaster" Target="slideMasters/slideMaster12.xml"/><Relationship Id="rId129" Type="http://schemas.openxmlformats.org/officeDocument/2006/relationships/slide" Target="slides/slide113.xml"/><Relationship Id="rId128" Type="http://schemas.openxmlformats.org/officeDocument/2006/relationships/slide" Target="slides/slide112.xml"/><Relationship Id="rId127" Type="http://schemas.openxmlformats.org/officeDocument/2006/relationships/slide" Target="slides/slide111.xml"/><Relationship Id="rId126" Type="http://schemas.openxmlformats.org/officeDocument/2006/relationships/slide" Target="slides/slide110.xml"/><Relationship Id="rId125" Type="http://schemas.openxmlformats.org/officeDocument/2006/relationships/slide" Target="slides/slide109.xml"/><Relationship Id="rId124" Type="http://schemas.openxmlformats.org/officeDocument/2006/relationships/slide" Target="slides/slide108.xml"/><Relationship Id="rId123" Type="http://schemas.openxmlformats.org/officeDocument/2006/relationships/slide" Target="slides/slide107.xml"/><Relationship Id="rId122" Type="http://schemas.openxmlformats.org/officeDocument/2006/relationships/slide" Target="slides/slide106.xml"/><Relationship Id="rId121" Type="http://schemas.openxmlformats.org/officeDocument/2006/relationships/slide" Target="slides/slide105.xml"/><Relationship Id="rId120" Type="http://schemas.openxmlformats.org/officeDocument/2006/relationships/slide" Target="slides/slide104.xml"/><Relationship Id="rId12" Type="http://schemas.openxmlformats.org/officeDocument/2006/relationships/slideMaster" Target="slideMasters/slideMaster11.xml"/><Relationship Id="rId119" Type="http://schemas.openxmlformats.org/officeDocument/2006/relationships/slide" Target="slides/slide103.xml"/><Relationship Id="rId118" Type="http://schemas.openxmlformats.org/officeDocument/2006/relationships/slide" Target="slides/slide102.xml"/><Relationship Id="rId117" Type="http://schemas.openxmlformats.org/officeDocument/2006/relationships/slide" Target="slides/slide101.xml"/><Relationship Id="rId116" Type="http://schemas.openxmlformats.org/officeDocument/2006/relationships/slide" Target="slides/slide100.xml"/><Relationship Id="rId115" Type="http://schemas.openxmlformats.org/officeDocument/2006/relationships/slide" Target="slides/slide99.xml"/><Relationship Id="rId114" Type="http://schemas.openxmlformats.org/officeDocument/2006/relationships/slide" Target="slides/slide98.xml"/><Relationship Id="rId113" Type="http://schemas.openxmlformats.org/officeDocument/2006/relationships/slide" Target="slides/slide97.xml"/><Relationship Id="rId112" Type="http://schemas.openxmlformats.org/officeDocument/2006/relationships/slide" Target="slides/slide96.xml"/><Relationship Id="rId111" Type="http://schemas.openxmlformats.org/officeDocument/2006/relationships/slide" Target="slides/slide95.xml"/><Relationship Id="rId110" Type="http://schemas.openxmlformats.org/officeDocument/2006/relationships/slide" Target="slides/slide94.xml"/><Relationship Id="rId11" Type="http://schemas.openxmlformats.org/officeDocument/2006/relationships/slideMaster" Target="slideMasters/slideMaster10.xml"/><Relationship Id="rId109" Type="http://schemas.openxmlformats.org/officeDocument/2006/relationships/slide" Target="slides/slide93.xml"/><Relationship Id="rId108" Type="http://schemas.openxmlformats.org/officeDocument/2006/relationships/slide" Target="slides/slide92.xml"/><Relationship Id="rId107" Type="http://schemas.openxmlformats.org/officeDocument/2006/relationships/slide" Target="slides/slide91.xml"/><Relationship Id="rId106" Type="http://schemas.openxmlformats.org/officeDocument/2006/relationships/slide" Target="slides/slide90.xml"/><Relationship Id="rId105" Type="http://schemas.openxmlformats.org/officeDocument/2006/relationships/slide" Target="slides/slide89.xml"/><Relationship Id="rId104" Type="http://schemas.openxmlformats.org/officeDocument/2006/relationships/slide" Target="slides/slide88.xml"/><Relationship Id="rId103" Type="http://schemas.openxmlformats.org/officeDocument/2006/relationships/slide" Target="slides/slide87.xml"/><Relationship Id="rId102" Type="http://schemas.openxmlformats.org/officeDocument/2006/relationships/slide" Target="slides/slide86.xml"/><Relationship Id="rId101" Type="http://schemas.openxmlformats.org/officeDocument/2006/relationships/slide" Target="slides/slide85.xml"/><Relationship Id="rId100" Type="http://schemas.openxmlformats.org/officeDocument/2006/relationships/slide" Target="slides/slide84.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28" name="PlaceHolder 2"/>
          <p:cNvSpPr>
            <a:spLocks noGrp="1"/>
          </p:cNvSpPr>
          <p:nvPr>
            <p:ph type="body"/>
          </p:nvPr>
        </p:nvSpPr>
        <p:spPr>
          <a:xfrm>
            <a:off x="457200" y="1604520"/>
            <a:ext cx="822924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29" name="PlaceHolder 3"/>
          <p:cNvSpPr>
            <a:spLocks noGrp="1"/>
          </p:cNvSpPr>
          <p:nvPr>
            <p:ph type="body"/>
          </p:nvPr>
        </p:nvSpPr>
        <p:spPr>
          <a:xfrm>
            <a:off x="457200" y="3682080"/>
            <a:ext cx="822924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347" name="PlaceHolder 2"/>
          <p:cNvSpPr>
            <a:spLocks noGrp="1"/>
          </p:cNvSpPr>
          <p:nvPr>
            <p:ph type="body"/>
          </p:nvPr>
        </p:nvSpPr>
        <p:spPr>
          <a:xfrm>
            <a:off x="457200" y="1604520"/>
            <a:ext cx="401580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348" name="PlaceHolder 3"/>
          <p:cNvSpPr>
            <a:spLocks noGrp="1"/>
          </p:cNvSpPr>
          <p:nvPr>
            <p:ph type="body"/>
          </p:nvPr>
        </p:nvSpPr>
        <p:spPr>
          <a:xfrm>
            <a:off x="4674240" y="1604520"/>
            <a:ext cx="401580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49"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50" name="PlaceHolder 1"/>
          <p:cNvSpPr>
            <a:spLocks noGrp="1"/>
          </p:cNvSpPr>
          <p:nvPr>
            <p:ph type="subTitle"/>
          </p:nvPr>
        </p:nvSpPr>
        <p:spPr>
          <a:xfrm>
            <a:off x="457200" y="273600"/>
            <a:ext cx="8229240" cy="5307840"/>
          </a:xfrm>
          <a:prstGeom prst="rect">
            <a:avLst/>
          </a:prstGeom>
        </p:spPr>
        <p:txBody>
          <a:bodyPr lIns="0" tIns="0" rIns="0" bIns="0" anchor="ctr">
            <a:noAutofit/>
          </a:bodyPr>
          <a:p>
            <a:pPr algn="ctr"/>
            <a:endParaRPr lang="en-IN" sz="3200" b="0" strike="noStrike" spc="-1">
              <a:latin typeface="Arial" panose="020B0604020202020204"/>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51"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352" name="PlaceHolder 2"/>
          <p:cNvSpPr>
            <a:spLocks noGrp="1"/>
          </p:cNvSpPr>
          <p:nvPr>
            <p:ph type="body"/>
          </p:nvPr>
        </p:nvSpPr>
        <p:spPr>
          <a:xfrm>
            <a:off x="45720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353" name="PlaceHolder 3"/>
          <p:cNvSpPr>
            <a:spLocks noGrp="1"/>
          </p:cNvSpPr>
          <p:nvPr>
            <p:ph type="body"/>
          </p:nvPr>
        </p:nvSpPr>
        <p:spPr>
          <a:xfrm>
            <a:off x="4674240" y="1604520"/>
            <a:ext cx="401580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354" name="PlaceHolder 4"/>
          <p:cNvSpPr>
            <a:spLocks noGrp="1"/>
          </p:cNvSpPr>
          <p:nvPr>
            <p:ph type="body"/>
          </p:nvPr>
        </p:nvSpPr>
        <p:spPr>
          <a:xfrm>
            <a:off x="457200" y="368208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356" name="PlaceHolder 2"/>
          <p:cNvSpPr>
            <a:spLocks noGrp="1"/>
          </p:cNvSpPr>
          <p:nvPr>
            <p:ph type="body"/>
          </p:nvPr>
        </p:nvSpPr>
        <p:spPr>
          <a:xfrm>
            <a:off x="457200" y="1604520"/>
            <a:ext cx="401580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357" name="PlaceHolder 3"/>
          <p:cNvSpPr>
            <a:spLocks noGrp="1"/>
          </p:cNvSpPr>
          <p:nvPr>
            <p:ph type="body"/>
          </p:nvPr>
        </p:nvSpPr>
        <p:spPr>
          <a:xfrm>
            <a:off x="467424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358" name="PlaceHolder 4"/>
          <p:cNvSpPr>
            <a:spLocks noGrp="1"/>
          </p:cNvSpPr>
          <p:nvPr>
            <p:ph type="body"/>
          </p:nvPr>
        </p:nvSpPr>
        <p:spPr>
          <a:xfrm>
            <a:off x="4674240" y="368208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360" name="PlaceHolder 2"/>
          <p:cNvSpPr>
            <a:spLocks noGrp="1"/>
          </p:cNvSpPr>
          <p:nvPr>
            <p:ph type="body"/>
          </p:nvPr>
        </p:nvSpPr>
        <p:spPr>
          <a:xfrm>
            <a:off x="45720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361" name="PlaceHolder 3"/>
          <p:cNvSpPr>
            <a:spLocks noGrp="1"/>
          </p:cNvSpPr>
          <p:nvPr>
            <p:ph type="body"/>
          </p:nvPr>
        </p:nvSpPr>
        <p:spPr>
          <a:xfrm>
            <a:off x="467424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362" name="PlaceHolder 4"/>
          <p:cNvSpPr>
            <a:spLocks noGrp="1"/>
          </p:cNvSpPr>
          <p:nvPr>
            <p:ph type="body"/>
          </p:nvPr>
        </p:nvSpPr>
        <p:spPr>
          <a:xfrm>
            <a:off x="457200" y="3682080"/>
            <a:ext cx="822924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364" name="PlaceHolder 2"/>
          <p:cNvSpPr>
            <a:spLocks noGrp="1"/>
          </p:cNvSpPr>
          <p:nvPr>
            <p:ph type="body"/>
          </p:nvPr>
        </p:nvSpPr>
        <p:spPr>
          <a:xfrm>
            <a:off x="457200" y="1604520"/>
            <a:ext cx="822924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365" name="PlaceHolder 3"/>
          <p:cNvSpPr>
            <a:spLocks noGrp="1"/>
          </p:cNvSpPr>
          <p:nvPr>
            <p:ph type="body"/>
          </p:nvPr>
        </p:nvSpPr>
        <p:spPr>
          <a:xfrm>
            <a:off x="457200" y="3682080"/>
            <a:ext cx="822924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66"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367" name="PlaceHolder 2"/>
          <p:cNvSpPr>
            <a:spLocks noGrp="1"/>
          </p:cNvSpPr>
          <p:nvPr>
            <p:ph type="body"/>
          </p:nvPr>
        </p:nvSpPr>
        <p:spPr>
          <a:xfrm>
            <a:off x="45720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368" name="PlaceHolder 3"/>
          <p:cNvSpPr>
            <a:spLocks noGrp="1"/>
          </p:cNvSpPr>
          <p:nvPr>
            <p:ph type="body"/>
          </p:nvPr>
        </p:nvSpPr>
        <p:spPr>
          <a:xfrm>
            <a:off x="467424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369" name="PlaceHolder 4"/>
          <p:cNvSpPr>
            <a:spLocks noGrp="1"/>
          </p:cNvSpPr>
          <p:nvPr>
            <p:ph type="body"/>
          </p:nvPr>
        </p:nvSpPr>
        <p:spPr>
          <a:xfrm>
            <a:off x="457200" y="368208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370" name="PlaceHolder 5"/>
          <p:cNvSpPr>
            <a:spLocks noGrp="1"/>
          </p:cNvSpPr>
          <p:nvPr>
            <p:ph type="body"/>
          </p:nvPr>
        </p:nvSpPr>
        <p:spPr>
          <a:xfrm>
            <a:off x="4674240" y="368208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71"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372" name="PlaceHolder 2"/>
          <p:cNvSpPr>
            <a:spLocks noGrp="1"/>
          </p:cNvSpPr>
          <p:nvPr>
            <p:ph type="body"/>
          </p:nvPr>
        </p:nvSpPr>
        <p:spPr>
          <a:xfrm>
            <a:off x="457200" y="160452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373" name="PlaceHolder 3"/>
          <p:cNvSpPr>
            <a:spLocks noGrp="1"/>
          </p:cNvSpPr>
          <p:nvPr>
            <p:ph type="body"/>
          </p:nvPr>
        </p:nvSpPr>
        <p:spPr>
          <a:xfrm>
            <a:off x="3239640" y="160452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374" name="PlaceHolder 4"/>
          <p:cNvSpPr>
            <a:spLocks noGrp="1"/>
          </p:cNvSpPr>
          <p:nvPr>
            <p:ph type="body"/>
          </p:nvPr>
        </p:nvSpPr>
        <p:spPr>
          <a:xfrm>
            <a:off x="6022080" y="160452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375" name="PlaceHolder 5"/>
          <p:cNvSpPr>
            <a:spLocks noGrp="1"/>
          </p:cNvSpPr>
          <p:nvPr>
            <p:ph type="body"/>
          </p:nvPr>
        </p:nvSpPr>
        <p:spPr>
          <a:xfrm>
            <a:off x="457200" y="368208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376" name="PlaceHolder 6"/>
          <p:cNvSpPr>
            <a:spLocks noGrp="1"/>
          </p:cNvSpPr>
          <p:nvPr>
            <p:ph type="body"/>
          </p:nvPr>
        </p:nvSpPr>
        <p:spPr>
          <a:xfrm>
            <a:off x="3239640" y="368208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377" name="PlaceHolder 7"/>
          <p:cNvSpPr>
            <a:spLocks noGrp="1"/>
          </p:cNvSpPr>
          <p:nvPr>
            <p:ph type="body"/>
          </p:nvPr>
        </p:nvSpPr>
        <p:spPr>
          <a:xfrm>
            <a:off x="6022080" y="368208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31" name="PlaceHolder 2"/>
          <p:cNvSpPr>
            <a:spLocks noGrp="1"/>
          </p:cNvSpPr>
          <p:nvPr>
            <p:ph type="body"/>
          </p:nvPr>
        </p:nvSpPr>
        <p:spPr>
          <a:xfrm>
            <a:off x="45720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32" name="PlaceHolder 3"/>
          <p:cNvSpPr>
            <a:spLocks noGrp="1"/>
          </p:cNvSpPr>
          <p:nvPr>
            <p:ph type="body"/>
          </p:nvPr>
        </p:nvSpPr>
        <p:spPr>
          <a:xfrm>
            <a:off x="467424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33" name="PlaceHolder 4"/>
          <p:cNvSpPr>
            <a:spLocks noGrp="1"/>
          </p:cNvSpPr>
          <p:nvPr>
            <p:ph type="body"/>
          </p:nvPr>
        </p:nvSpPr>
        <p:spPr>
          <a:xfrm>
            <a:off x="457200" y="368208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34" name="PlaceHolder 5"/>
          <p:cNvSpPr>
            <a:spLocks noGrp="1"/>
          </p:cNvSpPr>
          <p:nvPr>
            <p:ph type="body"/>
          </p:nvPr>
        </p:nvSpPr>
        <p:spPr>
          <a:xfrm>
            <a:off x="4674240" y="368208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84"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385" name="PlaceHolder 2"/>
          <p:cNvSpPr>
            <a:spLocks noGrp="1"/>
          </p:cNvSpPr>
          <p:nvPr>
            <p:ph type="subTitle"/>
          </p:nvPr>
        </p:nvSpPr>
        <p:spPr>
          <a:xfrm>
            <a:off x="457200" y="1604520"/>
            <a:ext cx="8229240" cy="3977280"/>
          </a:xfrm>
          <a:prstGeom prst="rect">
            <a:avLst/>
          </a:prstGeom>
        </p:spPr>
        <p:txBody>
          <a:bodyPr lIns="0" tIns="0" rIns="0" bIns="0" anchor="ctr">
            <a:noAutofit/>
          </a:bodyPr>
          <a:p>
            <a:pPr algn="ctr"/>
            <a:endParaRPr lang="en-IN" sz="3200" b="0" strike="noStrike" spc="-1">
              <a:latin typeface="Arial" panose="020B0604020202020204"/>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86"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387" name="PlaceHolder 2"/>
          <p:cNvSpPr>
            <a:spLocks noGrp="1"/>
          </p:cNvSpPr>
          <p:nvPr>
            <p:ph type="body"/>
          </p:nvPr>
        </p:nvSpPr>
        <p:spPr>
          <a:xfrm>
            <a:off x="457200" y="1604520"/>
            <a:ext cx="822924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88"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389" name="PlaceHolder 2"/>
          <p:cNvSpPr>
            <a:spLocks noGrp="1"/>
          </p:cNvSpPr>
          <p:nvPr>
            <p:ph type="body"/>
          </p:nvPr>
        </p:nvSpPr>
        <p:spPr>
          <a:xfrm>
            <a:off x="457200" y="1604520"/>
            <a:ext cx="401580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390" name="PlaceHolder 3"/>
          <p:cNvSpPr>
            <a:spLocks noGrp="1"/>
          </p:cNvSpPr>
          <p:nvPr>
            <p:ph type="body"/>
          </p:nvPr>
        </p:nvSpPr>
        <p:spPr>
          <a:xfrm>
            <a:off x="4674240" y="1604520"/>
            <a:ext cx="401580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91"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92" name="PlaceHolder 1"/>
          <p:cNvSpPr>
            <a:spLocks noGrp="1"/>
          </p:cNvSpPr>
          <p:nvPr>
            <p:ph type="subTitle"/>
          </p:nvPr>
        </p:nvSpPr>
        <p:spPr>
          <a:xfrm>
            <a:off x="457200" y="273600"/>
            <a:ext cx="8229240" cy="5307840"/>
          </a:xfrm>
          <a:prstGeom prst="rect">
            <a:avLst/>
          </a:prstGeom>
        </p:spPr>
        <p:txBody>
          <a:bodyPr lIns="0" tIns="0" rIns="0" bIns="0" anchor="ctr">
            <a:noAutofit/>
          </a:bodyPr>
          <a:p>
            <a:pPr algn="ctr"/>
            <a:endParaRPr lang="en-IN" sz="3200" b="0" strike="noStrike" spc="-1">
              <a:latin typeface="Arial" panose="020B0604020202020204"/>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93"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394" name="PlaceHolder 2"/>
          <p:cNvSpPr>
            <a:spLocks noGrp="1"/>
          </p:cNvSpPr>
          <p:nvPr>
            <p:ph type="body"/>
          </p:nvPr>
        </p:nvSpPr>
        <p:spPr>
          <a:xfrm>
            <a:off x="45720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395" name="PlaceHolder 3"/>
          <p:cNvSpPr>
            <a:spLocks noGrp="1"/>
          </p:cNvSpPr>
          <p:nvPr>
            <p:ph type="body"/>
          </p:nvPr>
        </p:nvSpPr>
        <p:spPr>
          <a:xfrm>
            <a:off x="4674240" y="1604520"/>
            <a:ext cx="401580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396" name="PlaceHolder 4"/>
          <p:cNvSpPr>
            <a:spLocks noGrp="1"/>
          </p:cNvSpPr>
          <p:nvPr>
            <p:ph type="body"/>
          </p:nvPr>
        </p:nvSpPr>
        <p:spPr>
          <a:xfrm>
            <a:off x="457200" y="368208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97"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398" name="PlaceHolder 2"/>
          <p:cNvSpPr>
            <a:spLocks noGrp="1"/>
          </p:cNvSpPr>
          <p:nvPr>
            <p:ph type="body"/>
          </p:nvPr>
        </p:nvSpPr>
        <p:spPr>
          <a:xfrm>
            <a:off x="457200" y="1604520"/>
            <a:ext cx="401580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399" name="PlaceHolder 3"/>
          <p:cNvSpPr>
            <a:spLocks noGrp="1"/>
          </p:cNvSpPr>
          <p:nvPr>
            <p:ph type="body"/>
          </p:nvPr>
        </p:nvSpPr>
        <p:spPr>
          <a:xfrm>
            <a:off x="467424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400" name="PlaceHolder 4"/>
          <p:cNvSpPr>
            <a:spLocks noGrp="1"/>
          </p:cNvSpPr>
          <p:nvPr>
            <p:ph type="body"/>
          </p:nvPr>
        </p:nvSpPr>
        <p:spPr>
          <a:xfrm>
            <a:off x="4674240" y="368208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01"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402" name="PlaceHolder 2"/>
          <p:cNvSpPr>
            <a:spLocks noGrp="1"/>
          </p:cNvSpPr>
          <p:nvPr>
            <p:ph type="body"/>
          </p:nvPr>
        </p:nvSpPr>
        <p:spPr>
          <a:xfrm>
            <a:off x="45720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403" name="PlaceHolder 3"/>
          <p:cNvSpPr>
            <a:spLocks noGrp="1"/>
          </p:cNvSpPr>
          <p:nvPr>
            <p:ph type="body"/>
          </p:nvPr>
        </p:nvSpPr>
        <p:spPr>
          <a:xfrm>
            <a:off x="467424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404" name="PlaceHolder 4"/>
          <p:cNvSpPr>
            <a:spLocks noGrp="1"/>
          </p:cNvSpPr>
          <p:nvPr>
            <p:ph type="body"/>
          </p:nvPr>
        </p:nvSpPr>
        <p:spPr>
          <a:xfrm>
            <a:off x="457200" y="3682080"/>
            <a:ext cx="822924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05"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406" name="PlaceHolder 2"/>
          <p:cNvSpPr>
            <a:spLocks noGrp="1"/>
          </p:cNvSpPr>
          <p:nvPr>
            <p:ph type="body"/>
          </p:nvPr>
        </p:nvSpPr>
        <p:spPr>
          <a:xfrm>
            <a:off x="457200" y="1604520"/>
            <a:ext cx="822924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407" name="PlaceHolder 3"/>
          <p:cNvSpPr>
            <a:spLocks noGrp="1"/>
          </p:cNvSpPr>
          <p:nvPr>
            <p:ph type="body"/>
          </p:nvPr>
        </p:nvSpPr>
        <p:spPr>
          <a:xfrm>
            <a:off x="457200" y="3682080"/>
            <a:ext cx="822924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08"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409" name="PlaceHolder 2"/>
          <p:cNvSpPr>
            <a:spLocks noGrp="1"/>
          </p:cNvSpPr>
          <p:nvPr>
            <p:ph type="body"/>
          </p:nvPr>
        </p:nvSpPr>
        <p:spPr>
          <a:xfrm>
            <a:off x="45720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410" name="PlaceHolder 3"/>
          <p:cNvSpPr>
            <a:spLocks noGrp="1"/>
          </p:cNvSpPr>
          <p:nvPr>
            <p:ph type="body"/>
          </p:nvPr>
        </p:nvSpPr>
        <p:spPr>
          <a:xfrm>
            <a:off x="467424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411" name="PlaceHolder 4"/>
          <p:cNvSpPr>
            <a:spLocks noGrp="1"/>
          </p:cNvSpPr>
          <p:nvPr>
            <p:ph type="body"/>
          </p:nvPr>
        </p:nvSpPr>
        <p:spPr>
          <a:xfrm>
            <a:off x="457200" y="368208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412" name="PlaceHolder 5"/>
          <p:cNvSpPr>
            <a:spLocks noGrp="1"/>
          </p:cNvSpPr>
          <p:nvPr>
            <p:ph type="body"/>
          </p:nvPr>
        </p:nvSpPr>
        <p:spPr>
          <a:xfrm>
            <a:off x="4674240" y="368208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36" name="PlaceHolder 2"/>
          <p:cNvSpPr>
            <a:spLocks noGrp="1"/>
          </p:cNvSpPr>
          <p:nvPr>
            <p:ph type="body"/>
          </p:nvPr>
        </p:nvSpPr>
        <p:spPr>
          <a:xfrm>
            <a:off x="457200" y="160452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37" name="PlaceHolder 3"/>
          <p:cNvSpPr>
            <a:spLocks noGrp="1"/>
          </p:cNvSpPr>
          <p:nvPr>
            <p:ph type="body"/>
          </p:nvPr>
        </p:nvSpPr>
        <p:spPr>
          <a:xfrm>
            <a:off x="3239640" y="160452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38" name="PlaceHolder 4"/>
          <p:cNvSpPr>
            <a:spLocks noGrp="1"/>
          </p:cNvSpPr>
          <p:nvPr>
            <p:ph type="body"/>
          </p:nvPr>
        </p:nvSpPr>
        <p:spPr>
          <a:xfrm>
            <a:off x="6022080" y="160452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39" name="PlaceHolder 5"/>
          <p:cNvSpPr>
            <a:spLocks noGrp="1"/>
          </p:cNvSpPr>
          <p:nvPr>
            <p:ph type="body"/>
          </p:nvPr>
        </p:nvSpPr>
        <p:spPr>
          <a:xfrm>
            <a:off x="457200" y="368208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40" name="PlaceHolder 6"/>
          <p:cNvSpPr>
            <a:spLocks noGrp="1"/>
          </p:cNvSpPr>
          <p:nvPr>
            <p:ph type="body"/>
          </p:nvPr>
        </p:nvSpPr>
        <p:spPr>
          <a:xfrm>
            <a:off x="3239640" y="368208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41" name="PlaceHolder 7"/>
          <p:cNvSpPr>
            <a:spLocks noGrp="1"/>
          </p:cNvSpPr>
          <p:nvPr>
            <p:ph type="body"/>
          </p:nvPr>
        </p:nvSpPr>
        <p:spPr>
          <a:xfrm>
            <a:off x="6022080" y="368208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3"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414" name="PlaceHolder 2"/>
          <p:cNvSpPr>
            <a:spLocks noGrp="1"/>
          </p:cNvSpPr>
          <p:nvPr>
            <p:ph type="body"/>
          </p:nvPr>
        </p:nvSpPr>
        <p:spPr>
          <a:xfrm>
            <a:off x="457200" y="160452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415" name="PlaceHolder 3"/>
          <p:cNvSpPr>
            <a:spLocks noGrp="1"/>
          </p:cNvSpPr>
          <p:nvPr>
            <p:ph type="body"/>
          </p:nvPr>
        </p:nvSpPr>
        <p:spPr>
          <a:xfrm>
            <a:off x="3239640" y="160452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416" name="PlaceHolder 4"/>
          <p:cNvSpPr>
            <a:spLocks noGrp="1"/>
          </p:cNvSpPr>
          <p:nvPr>
            <p:ph type="body"/>
          </p:nvPr>
        </p:nvSpPr>
        <p:spPr>
          <a:xfrm>
            <a:off x="6022080" y="160452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417" name="PlaceHolder 5"/>
          <p:cNvSpPr>
            <a:spLocks noGrp="1"/>
          </p:cNvSpPr>
          <p:nvPr>
            <p:ph type="body"/>
          </p:nvPr>
        </p:nvSpPr>
        <p:spPr>
          <a:xfrm>
            <a:off x="457200" y="368208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418" name="PlaceHolder 6"/>
          <p:cNvSpPr>
            <a:spLocks noGrp="1"/>
          </p:cNvSpPr>
          <p:nvPr>
            <p:ph type="body"/>
          </p:nvPr>
        </p:nvSpPr>
        <p:spPr>
          <a:xfrm>
            <a:off x="3239640" y="368208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419" name="PlaceHolder 7"/>
          <p:cNvSpPr>
            <a:spLocks noGrp="1"/>
          </p:cNvSpPr>
          <p:nvPr>
            <p:ph type="body"/>
          </p:nvPr>
        </p:nvSpPr>
        <p:spPr>
          <a:xfrm>
            <a:off x="6022080" y="368208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6"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427" name="PlaceHolder 2"/>
          <p:cNvSpPr>
            <a:spLocks noGrp="1"/>
          </p:cNvSpPr>
          <p:nvPr>
            <p:ph type="subTitle"/>
          </p:nvPr>
        </p:nvSpPr>
        <p:spPr>
          <a:xfrm>
            <a:off x="457200" y="1604520"/>
            <a:ext cx="8229240" cy="3977280"/>
          </a:xfrm>
          <a:prstGeom prst="rect">
            <a:avLst/>
          </a:prstGeom>
        </p:spPr>
        <p:txBody>
          <a:bodyPr lIns="0" tIns="0" rIns="0" bIns="0" anchor="ctr">
            <a:noAutofit/>
          </a:bodyPr>
          <a:p>
            <a:pPr algn="ctr"/>
            <a:endParaRPr lang="en-IN" sz="3200" b="0" strike="noStrike" spc="-1">
              <a:latin typeface="Arial" panose="020B0604020202020204"/>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8"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429" name="PlaceHolder 2"/>
          <p:cNvSpPr>
            <a:spLocks noGrp="1"/>
          </p:cNvSpPr>
          <p:nvPr>
            <p:ph type="body"/>
          </p:nvPr>
        </p:nvSpPr>
        <p:spPr>
          <a:xfrm>
            <a:off x="457200" y="1604520"/>
            <a:ext cx="822924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30"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431" name="PlaceHolder 2"/>
          <p:cNvSpPr>
            <a:spLocks noGrp="1"/>
          </p:cNvSpPr>
          <p:nvPr>
            <p:ph type="body"/>
          </p:nvPr>
        </p:nvSpPr>
        <p:spPr>
          <a:xfrm>
            <a:off x="457200" y="1604520"/>
            <a:ext cx="401580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432" name="PlaceHolder 3"/>
          <p:cNvSpPr>
            <a:spLocks noGrp="1"/>
          </p:cNvSpPr>
          <p:nvPr>
            <p:ph type="body"/>
          </p:nvPr>
        </p:nvSpPr>
        <p:spPr>
          <a:xfrm>
            <a:off x="4674240" y="1604520"/>
            <a:ext cx="401580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33"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34" name="PlaceHolder 1"/>
          <p:cNvSpPr>
            <a:spLocks noGrp="1"/>
          </p:cNvSpPr>
          <p:nvPr>
            <p:ph type="subTitle"/>
          </p:nvPr>
        </p:nvSpPr>
        <p:spPr>
          <a:xfrm>
            <a:off x="457200" y="273600"/>
            <a:ext cx="8229240" cy="5307840"/>
          </a:xfrm>
          <a:prstGeom prst="rect">
            <a:avLst/>
          </a:prstGeom>
        </p:spPr>
        <p:txBody>
          <a:bodyPr lIns="0" tIns="0" rIns="0" bIns="0" anchor="ctr">
            <a:noAutofit/>
          </a:bodyPr>
          <a:p>
            <a:pPr algn="ctr"/>
            <a:endParaRPr lang="en-IN" sz="3200" b="0" strike="noStrike" spc="-1">
              <a:latin typeface="Arial" panose="020B0604020202020204"/>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35"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436" name="PlaceHolder 2"/>
          <p:cNvSpPr>
            <a:spLocks noGrp="1"/>
          </p:cNvSpPr>
          <p:nvPr>
            <p:ph type="body"/>
          </p:nvPr>
        </p:nvSpPr>
        <p:spPr>
          <a:xfrm>
            <a:off x="45720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437" name="PlaceHolder 3"/>
          <p:cNvSpPr>
            <a:spLocks noGrp="1"/>
          </p:cNvSpPr>
          <p:nvPr>
            <p:ph type="body"/>
          </p:nvPr>
        </p:nvSpPr>
        <p:spPr>
          <a:xfrm>
            <a:off x="4674240" y="1604520"/>
            <a:ext cx="401580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438" name="PlaceHolder 4"/>
          <p:cNvSpPr>
            <a:spLocks noGrp="1"/>
          </p:cNvSpPr>
          <p:nvPr>
            <p:ph type="body"/>
          </p:nvPr>
        </p:nvSpPr>
        <p:spPr>
          <a:xfrm>
            <a:off x="457200" y="368208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39"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440" name="PlaceHolder 2"/>
          <p:cNvSpPr>
            <a:spLocks noGrp="1"/>
          </p:cNvSpPr>
          <p:nvPr>
            <p:ph type="body"/>
          </p:nvPr>
        </p:nvSpPr>
        <p:spPr>
          <a:xfrm>
            <a:off x="457200" y="1604520"/>
            <a:ext cx="401580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441" name="PlaceHolder 3"/>
          <p:cNvSpPr>
            <a:spLocks noGrp="1"/>
          </p:cNvSpPr>
          <p:nvPr>
            <p:ph type="body"/>
          </p:nvPr>
        </p:nvSpPr>
        <p:spPr>
          <a:xfrm>
            <a:off x="467424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442" name="PlaceHolder 4"/>
          <p:cNvSpPr>
            <a:spLocks noGrp="1"/>
          </p:cNvSpPr>
          <p:nvPr>
            <p:ph type="body"/>
          </p:nvPr>
        </p:nvSpPr>
        <p:spPr>
          <a:xfrm>
            <a:off x="4674240" y="368208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43"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444" name="PlaceHolder 2"/>
          <p:cNvSpPr>
            <a:spLocks noGrp="1"/>
          </p:cNvSpPr>
          <p:nvPr>
            <p:ph type="body"/>
          </p:nvPr>
        </p:nvSpPr>
        <p:spPr>
          <a:xfrm>
            <a:off x="45720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445" name="PlaceHolder 3"/>
          <p:cNvSpPr>
            <a:spLocks noGrp="1"/>
          </p:cNvSpPr>
          <p:nvPr>
            <p:ph type="body"/>
          </p:nvPr>
        </p:nvSpPr>
        <p:spPr>
          <a:xfrm>
            <a:off x="467424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446" name="PlaceHolder 4"/>
          <p:cNvSpPr>
            <a:spLocks noGrp="1"/>
          </p:cNvSpPr>
          <p:nvPr>
            <p:ph type="body"/>
          </p:nvPr>
        </p:nvSpPr>
        <p:spPr>
          <a:xfrm>
            <a:off x="457200" y="3682080"/>
            <a:ext cx="822924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47"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448" name="PlaceHolder 2"/>
          <p:cNvSpPr>
            <a:spLocks noGrp="1"/>
          </p:cNvSpPr>
          <p:nvPr>
            <p:ph type="body"/>
          </p:nvPr>
        </p:nvSpPr>
        <p:spPr>
          <a:xfrm>
            <a:off x="457200" y="1604520"/>
            <a:ext cx="822924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449" name="PlaceHolder 3"/>
          <p:cNvSpPr>
            <a:spLocks noGrp="1"/>
          </p:cNvSpPr>
          <p:nvPr>
            <p:ph type="body"/>
          </p:nvPr>
        </p:nvSpPr>
        <p:spPr>
          <a:xfrm>
            <a:off x="457200" y="3682080"/>
            <a:ext cx="822924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50"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451" name="PlaceHolder 2"/>
          <p:cNvSpPr>
            <a:spLocks noGrp="1"/>
          </p:cNvSpPr>
          <p:nvPr>
            <p:ph type="body"/>
          </p:nvPr>
        </p:nvSpPr>
        <p:spPr>
          <a:xfrm>
            <a:off x="45720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452" name="PlaceHolder 3"/>
          <p:cNvSpPr>
            <a:spLocks noGrp="1"/>
          </p:cNvSpPr>
          <p:nvPr>
            <p:ph type="body"/>
          </p:nvPr>
        </p:nvSpPr>
        <p:spPr>
          <a:xfrm>
            <a:off x="467424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453" name="PlaceHolder 4"/>
          <p:cNvSpPr>
            <a:spLocks noGrp="1"/>
          </p:cNvSpPr>
          <p:nvPr>
            <p:ph type="body"/>
          </p:nvPr>
        </p:nvSpPr>
        <p:spPr>
          <a:xfrm>
            <a:off x="457200" y="368208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454" name="PlaceHolder 5"/>
          <p:cNvSpPr>
            <a:spLocks noGrp="1"/>
          </p:cNvSpPr>
          <p:nvPr>
            <p:ph type="body"/>
          </p:nvPr>
        </p:nvSpPr>
        <p:spPr>
          <a:xfrm>
            <a:off x="4674240" y="368208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55"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456" name="PlaceHolder 2"/>
          <p:cNvSpPr>
            <a:spLocks noGrp="1"/>
          </p:cNvSpPr>
          <p:nvPr>
            <p:ph type="body"/>
          </p:nvPr>
        </p:nvSpPr>
        <p:spPr>
          <a:xfrm>
            <a:off x="457200" y="160452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457" name="PlaceHolder 3"/>
          <p:cNvSpPr>
            <a:spLocks noGrp="1"/>
          </p:cNvSpPr>
          <p:nvPr>
            <p:ph type="body"/>
          </p:nvPr>
        </p:nvSpPr>
        <p:spPr>
          <a:xfrm>
            <a:off x="3239640" y="160452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458" name="PlaceHolder 4"/>
          <p:cNvSpPr>
            <a:spLocks noGrp="1"/>
          </p:cNvSpPr>
          <p:nvPr>
            <p:ph type="body"/>
          </p:nvPr>
        </p:nvSpPr>
        <p:spPr>
          <a:xfrm>
            <a:off x="6022080" y="160452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459" name="PlaceHolder 5"/>
          <p:cNvSpPr>
            <a:spLocks noGrp="1"/>
          </p:cNvSpPr>
          <p:nvPr>
            <p:ph type="body"/>
          </p:nvPr>
        </p:nvSpPr>
        <p:spPr>
          <a:xfrm>
            <a:off x="457200" y="368208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460" name="PlaceHolder 6"/>
          <p:cNvSpPr>
            <a:spLocks noGrp="1"/>
          </p:cNvSpPr>
          <p:nvPr>
            <p:ph type="body"/>
          </p:nvPr>
        </p:nvSpPr>
        <p:spPr>
          <a:xfrm>
            <a:off x="3239640" y="368208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461" name="PlaceHolder 7"/>
          <p:cNvSpPr>
            <a:spLocks noGrp="1"/>
          </p:cNvSpPr>
          <p:nvPr>
            <p:ph type="body"/>
          </p:nvPr>
        </p:nvSpPr>
        <p:spPr>
          <a:xfrm>
            <a:off x="6022080" y="368208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8"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469" name="PlaceHolder 2"/>
          <p:cNvSpPr>
            <a:spLocks noGrp="1"/>
          </p:cNvSpPr>
          <p:nvPr>
            <p:ph type="subTitle"/>
          </p:nvPr>
        </p:nvSpPr>
        <p:spPr>
          <a:xfrm>
            <a:off x="457200" y="1604520"/>
            <a:ext cx="8229240" cy="3977280"/>
          </a:xfrm>
          <a:prstGeom prst="rect">
            <a:avLst/>
          </a:prstGeom>
        </p:spPr>
        <p:txBody>
          <a:bodyPr lIns="0" tIns="0" rIns="0" bIns="0" anchor="ctr">
            <a:noAutofit/>
          </a:bodyPr>
          <a:p>
            <a:pPr algn="ctr"/>
            <a:endParaRPr lang="en-IN" sz="3200" b="0" strike="noStrike" spc="-1">
              <a:latin typeface="Arial" panose="020B0604020202020204"/>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70"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471" name="PlaceHolder 2"/>
          <p:cNvSpPr>
            <a:spLocks noGrp="1"/>
          </p:cNvSpPr>
          <p:nvPr>
            <p:ph type="body"/>
          </p:nvPr>
        </p:nvSpPr>
        <p:spPr>
          <a:xfrm>
            <a:off x="457200" y="1604520"/>
            <a:ext cx="822924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72"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473" name="PlaceHolder 2"/>
          <p:cNvSpPr>
            <a:spLocks noGrp="1"/>
          </p:cNvSpPr>
          <p:nvPr>
            <p:ph type="body"/>
          </p:nvPr>
        </p:nvSpPr>
        <p:spPr>
          <a:xfrm>
            <a:off x="457200" y="1604520"/>
            <a:ext cx="401580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474" name="PlaceHolder 3"/>
          <p:cNvSpPr>
            <a:spLocks noGrp="1"/>
          </p:cNvSpPr>
          <p:nvPr>
            <p:ph type="body"/>
          </p:nvPr>
        </p:nvSpPr>
        <p:spPr>
          <a:xfrm>
            <a:off x="4674240" y="1604520"/>
            <a:ext cx="401580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5"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76" name="PlaceHolder 1"/>
          <p:cNvSpPr>
            <a:spLocks noGrp="1"/>
          </p:cNvSpPr>
          <p:nvPr>
            <p:ph type="subTitle"/>
          </p:nvPr>
        </p:nvSpPr>
        <p:spPr>
          <a:xfrm>
            <a:off x="457200" y="273600"/>
            <a:ext cx="8229240" cy="5307840"/>
          </a:xfrm>
          <a:prstGeom prst="rect">
            <a:avLst/>
          </a:prstGeom>
        </p:spPr>
        <p:txBody>
          <a:bodyPr lIns="0" tIns="0" rIns="0" bIns="0" anchor="ctr">
            <a:noAutofit/>
          </a:bodyPr>
          <a:p>
            <a:pPr algn="ctr"/>
            <a:endParaRPr lang="en-IN" sz="3200" b="0" strike="noStrike" spc="-1">
              <a:latin typeface="Arial" panose="020B0604020202020204"/>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77"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478" name="PlaceHolder 2"/>
          <p:cNvSpPr>
            <a:spLocks noGrp="1"/>
          </p:cNvSpPr>
          <p:nvPr>
            <p:ph type="body"/>
          </p:nvPr>
        </p:nvSpPr>
        <p:spPr>
          <a:xfrm>
            <a:off x="45720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479" name="PlaceHolder 3"/>
          <p:cNvSpPr>
            <a:spLocks noGrp="1"/>
          </p:cNvSpPr>
          <p:nvPr>
            <p:ph type="body"/>
          </p:nvPr>
        </p:nvSpPr>
        <p:spPr>
          <a:xfrm>
            <a:off x="4674240" y="1604520"/>
            <a:ext cx="401580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480" name="PlaceHolder 4"/>
          <p:cNvSpPr>
            <a:spLocks noGrp="1"/>
          </p:cNvSpPr>
          <p:nvPr>
            <p:ph type="body"/>
          </p:nvPr>
        </p:nvSpPr>
        <p:spPr>
          <a:xfrm>
            <a:off x="457200" y="368208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49" name="PlaceHolder 2"/>
          <p:cNvSpPr>
            <a:spLocks noGrp="1"/>
          </p:cNvSpPr>
          <p:nvPr>
            <p:ph type="subTitle"/>
          </p:nvPr>
        </p:nvSpPr>
        <p:spPr>
          <a:xfrm>
            <a:off x="457200" y="1604520"/>
            <a:ext cx="8229240" cy="3977280"/>
          </a:xfrm>
          <a:prstGeom prst="rect">
            <a:avLst/>
          </a:prstGeom>
        </p:spPr>
        <p:txBody>
          <a:bodyPr lIns="0" tIns="0" rIns="0" bIns="0" anchor="ctr">
            <a:noAutofit/>
          </a:bodyPr>
          <a:p>
            <a:pPr algn="ctr"/>
            <a:endParaRPr lang="en-IN" sz="3200" b="0" strike="noStrike" spc="-1">
              <a:latin typeface="Arial" panose="020B0604020202020204"/>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81"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482" name="PlaceHolder 2"/>
          <p:cNvSpPr>
            <a:spLocks noGrp="1"/>
          </p:cNvSpPr>
          <p:nvPr>
            <p:ph type="body"/>
          </p:nvPr>
        </p:nvSpPr>
        <p:spPr>
          <a:xfrm>
            <a:off x="457200" y="1604520"/>
            <a:ext cx="401580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483" name="PlaceHolder 3"/>
          <p:cNvSpPr>
            <a:spLocks noGrp="1"/>
          </p:cNvSpPr>
          <p:nvPr>
            <p:ph type="body"/>
          </p:nvPr>
        </p:nvSpPr>
        <p:spPr>
          <a:xfrm>
            <a:off x="467424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484" name="PlaceHolder 4"/>
          <p:cNvSpPr>
            <a:spLocks noGrp="1"/>
          </p:cNvSpPr>
          <p:nvPr>
            <p:ph type="body"/>
          </p:nvPr>
        </p:nvSpPr>
        <p:spPr>
          <a:xfrm>
            <a:off x="4674240" y="368208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85"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486" name="PlaceHolder 2"/>
          <p:cNvSpPr>
            <a:spLocks noGrp="1"/>
          </p:cNvSpPr>
          <p:nvPr>
            <p:ph type="body"/>
          </p:nvPr>
        </p:nvSpPr>
        <p:spPr>
          <a:xfrm>
            <a:off x="45720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487" name="PlaceHolder 3"/>
          <p:cNvSpPr>
            <a:spLocks noGrp="1"/>
          </p:cNvSpPr>
          <p:nvPr>
            <p:ph type="body"/>
          </p:nvPr>
        </p:nvSpPr>
        <p:spPr>
          <a:xfrm>
            <a:off x="467424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488" name="PlaceHolder 4"/>
          <p:cNvSpPr>
            <a:spLocks noGrp="1"/>
          </p:cNvSpPr>
          <p:nvPr>
            <p:ph type="body"/>
          </p:nvPr>
        </p:nvSpPr>
        <p:spPr>
          <a:xfrm>
            <a:off x="457200" y="3682080"/>
            <a:ext cx="822924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89"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490" name="PlaceHolder 2"/>
          <p:cNvSpPr>
            <a:spLocks noGrp="1"/>
          </p:cNvSpPr>
          <p:nvPr>
            <p:ph type="body"/>
          </p:nvPr>
        </p:nvSpPr>
        <p:spPr>
          <a:xfrm>
            <a:off x="457200" y="1604520"/>
            <a:ext cx="822924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491" name="PlaceHolder 3"/>
          <p:cNvSpPr>
            <a:spLocks noGrp="1"/>
          </p:cNvSpPr>
          <p:nvPr>
            <p:ph type="body"/>
          </p:nvPr>
        </p:nvSpPr>
        <p:spPr>
          <a:xfrm>
            <a:off x="457200" y="3682080"/>
            <a:ext cx="822924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92"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493" name="PlaceHolder 2"/>
          <p:cNvSpPr>
            <a:spLocks noGrp="1"/>
          </p:cNvSpPr>
          <p:nvPr>
            <p:ph type="body"/>
          </p:nvPr>
        </p:nvSpPr>
        <p:spPr>
          <a:xfrm>
            <a:off x="45720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494" name="PlaceHolder 3"/>
          <p:cNvSpPr>
            <a:spLocks noGrp="1"/>
          </p:cNvSpPr>
          <p:nvPr>
            <p:ph type="body"/>
          </p:nvPr>
        </p:nvSpPr>
        <p:spPr>
          <a:xfrm>
            <a:off x="467424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495" name="PlaceHolder 4"/>
          <p:cNvSpPr>
            <a:spLocks noGrp="1"/>
          </p:cNvSpPr>
          <p:nvPr>
            <p:ph type="body"/>
          </p:nvPr>
        </p:nvSpPr>
        <p:spPr>
          <a:xfrm>
            <a:off x="457200" y="368208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496" name="PlaceHolder 5"/>
          <p:cNvSpPr>
            <a:spLocks noGrp="1"/>
          </p:cNvSpPr>
          <p:nvPr>
            <p:ph type="body"/>
          </p:nvPr>
        </p:nvSpPr>
        <p:spPr>
          <a:xfrm>
            <a:off x="4674240" y="368208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97"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498" name="PlaceHolder 2"/>
          <p:cNvSpPr>
            <a:spLocks noGrp="1"/>
          </p:cNvSpPr>
          <p:nvPr>
            <p:ph type="body"/>
          </p:nvPr>
        </p:nvSpPr>
        <p:spPr>
          <a:xfrm>
            <a:off x="457200" y="160452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499" name="PlaceHolder 3"/>
          <p:cNvSpPr>
            <a:spLocks noGrp="1"/>
          </p:cNvSpPr>
          <p:nvPr>
            <p:ph type="body"/>
          </p:nvPr>
        </p:nvSpPr>
        <p:spPr>
          <a:xfrm>
            <a:off x="3239640" y="160452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500" name="PlaceHolder 4"/>
          <p:cNvSpPr>
            <a:spLocks noGrp="1"/>
          </p:cNvSpPr>
          <p:nvPr>
            <p:ph type="body"/>
          </p:nvPr>
        </p:nvSpPr>
        <p:spPr>
          <a:xfrm>
            <a:off x="6022080" y="160452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501" name="PlaceHolder 5"/>
          <p:cNvSpPr>
            <a:spLocks noGrp="1"/>
          </p:cNvSpPr>
          <p:nvPr>
            <p:ph type="body"/>
          </p:nvPr>
        </p:nvSpPr>
        <p:spPr>
          <a:xfrm>
            <a:off x="457200" y="368208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502" name="PlaceHolder 6"/>
          <p:cNvSpPr>
            <a:spLocks noGrp="1"/>
          </p:cNvSpPr>
          <p:nvPr>
            <p:ph type="body"/>
          </p:nvPr>
        </p:nvSpPr>
        <p:spPr>
          <a:xfrm>
            <a:off x="3239640" y="368208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503" name="PlaceHolder 7"/>
          <p:cNvSpPr>
            <a:spLocks noGrp="1"/>
          </p:cNvSpPr>
          <p:nvPr>
            <p:ph type="body"/>
          </p:nvPr>
        </p:nvSpPr>
        <p:spPr>
          <a:xfrm>
            <a:off x="6022080" y="368208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0"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511" name="PlaceHolder 2"/>
          <p:cNvSpPr>
            <a:spLocks noGrp="1"/>
          </p:cNvSpPr>
          <p:nvPr>
            <p:ph type="subTitle"/>
          </p:nvPr>
        </p:nvSpPr>
        <p:spPr>
          <a:xfrm>
            <a:off x="457200" y="1604520"/>
            <a:ext cx="8229240" cy="3977280"/>
          </a:xfrm>
          <a:prstGeom prst="rect">
            <a:avLst/>
          </a:prstGeom>
        </p:spPr>
        <p:txBody>
          <a:bodyPr lIns="0" tIns="0" rIns="0" bIns="0" anchor="ctr">
            <a:noAutofit/>
          </a:bodyPr>
          <a:p>
            <a:pPr algn="ctr"/>
            <a:endParaRPr lang="en-IN" sz="3200" b="0" strike="noStrike" spc="-1">
              <a:latin typeface="Arial" panose="020B0604020202020204"/>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12"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513" name="PlaceHolder 2"/>
          <p:cNvSpPr>
            <a:spLocks noGrp="1"/>
          </p:cNvSpPr>
          <p:nvPr>
            <p:ph type="body"/>
          </p:nvPr>
        </p:nvSpPr>
        <p:spPr>
          <a:xfrm>
            <a:off x="457200" y="1604520"/>
            <a:ext cx="822924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4"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515" name="PlaceHolder 2"/>
          <p:cNvSpPr>
            <a:spLocks noGrp="1"/>
          </p:cNvSpPr>
          <p:nvPr>
            <p:ph type="body"/>
          </p:nvPr>
        </p:nvSpPr>
        <p:spPr>
          <a:xfrm>
            <a:off x="457200" y="1604520"/>
            <a:ext cx="401580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516" name="PlaceHolder 3"/>
          <p:cNvSpPr>
            <a:spLocks noGrp="1"/>
          </p:cNvSpPr>
          <p:nvPr>
            <p:ph type="body"/>
          </p:nvPr>
        </p:nvSpPr>
        <p:spPr>
          <a:xfrm>
            <a:off x="4674240" y="1604520"/>
            <a:ext cx="401580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7"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51" name="PlaceHolder 2"/>
          <p:cNvSpPr>
            <a:spLocks noGrp="1"/>
          </p:cNvSpPr>
          <p:nvPr>
            <p:ph type="body"/>
          </p:nvPr>
        </p:nvSpPr>
        <p:spPr>
          <a:xfrm>
            <a:off x="457200" y="1604520"/>
            <a:ext cx="822924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18" name="PlaceHolder 1"/>
          <p:cNvSpPr>
            <a:spLocks noGrp="1"/>
          </p:cNvSpPr>
          <p:nvPr>
            <p:ph type="subTitle"/>
          </p:nvPr>
        </p:nvSpPr>
        <p:spPr>
          <a:xfrm>
            <a:off x="457200" y="273600"/>
            <a:ext cx="8229240" cy="5307840"/>
          </a:xfrm>
          <a:prstGeom prst="rect">
            <a:avLst/>
          </a:prstGeom>
        </p:spPr>
        <p:txBody>
          <a:bodyPr lIns="0" tIns="0" rIns="0" bIns="0" anchor="ctr">
            <a:noAutofit/>
          </a:bodyPr>
          <a:p>
            <a:pPr algn="ctr"/>
            <a:endParaRPr lang="en-IN" sz="3200" b="0" strike="noStrike" spc="-1">
              <a:latin typeface="Arial" panose="020B0604020202020204"/>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19"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520" name="PlaceHolder 2"/>
          <p:cNvSpPr>
            <a:spLocks noGrp="1"/>
          </p:cNvSpPr>
          <p:nvPr>
            <p:ph type="body"/>
          </p:nvPr>
        </p:nvSpPr>
        <p:spPr>
          <a:xfrm>
            <a:off x="45720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521" name="PlaceHolder 3"/>
          <p:cNvSpPr>
            <a:spLocks noGrp="1"/>
          </p:cNvSpPr>
          <p:nvPr>
            <p:ph type="body"/>
          </p:nvPr>
        </p:nvSpPr>
        <p:spPr>
          <a:xfrm>
            <a:off x="4674240" y="1604520"/>
            <a:ext cx="401580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522" name="PlaceHolder 4"/>
          <p:cNvSpPr>
            <a:spLocks noGrp="1"/>
          </p:cNvSpPr>
          <p:nvPr>
            <p:ph type="body"/>
          </p:nvPr>
        </p:nvSpPr>
        <p:spPr>
          <a:xfrm>
            <a:off x="457200" y="368208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23"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524" name="PlaceHolder 2"/>
          <p:cNvSpPr>
            <a:spLocks noGrp="1"/>
          </p:cNvSpPr>
          <p:nvPr>
            <p:ph type="body"/>
          </p:nvPr>
        </p:nvSpPr>
        <p:spPr>
          <a:xfrm>
            <a:off x="457200" y="1604520"/>
            <a:ext cx="401580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525" name="PlaceHolder 3"/>
          <p:cNvSpPr>
            <a:spLocks noGrp="1"/>
          </p:cNvSpPr>
          <p:nvPr>
            <p:ph type="body"/>
          </p:nvPr>
        </p:nvSpPr>
        <p:spPr>
          <a:xfrm>
            <a:off x="467424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526" name="PlaceHolder 4"/>
          <p:cNvSpPr>
            <a:spLocks noGrp="1"/>
          </p:cNvSpPr>
          <p:nvPr>
            <p:ph type="body"/>
          </p:nvPr>
        </p:nvSpPr>
        <p:spPr>
          <a:xfrm>
            <a:off x="4674240" y="368208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27"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528" name="PlaceHolder 2"/>
          <p:cNvSpPr>
            <a:spLocks noGrp="1"/>
          </p:cNvSpPr>
          <p:nvPr>
            <p:ph type="body"/>
          </p:nvPr>
        </p:nvSpPr>
        <p:spPr>
          <a:xfrm>
            <a:off x="45720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529" name="PlaceHolder 3"/>
          <p:cNvSpPr>
            <a:spLocks noGrp="1"/>
          </p:cNvSpPr>
          <p:nvPr>
            <p:ph type="body"/>
          </p:nvPr>
        </p:nvSpPr>
        <p:spPr>
          <a:xfrm>
            <a:off x="467424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530" name="PlaceHolder 4"/>
          <p:cNvSpPr>
            <a:spLocks noGrp="1"/>
          </p:cNvSpPr>
          <p:nvPr>
            <p:ph type="body"/>
          </p:nvPr>
        </p:nvSpPr>
        <p:spPr>
          <a:xfrm>
            <a:off x="457200" y="3682080"/>
            <a:ext cx="822924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31"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532" name="PlaceHolder 2"/>
          <p:cNvSpPr>
            <a:spLocks noGrp="1"/>
          </p:cNvSpPr>
          <p:nvPr>
            <p:ph type="body"/>
          </p:nvPr>
        </p:nvSpPr>
        <p:spPr>
          <a:xfrm>
            <a:off x="457200" y="1604520"/>
            <a:ext cx="822924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533" name="PlaceHolder 3"/>
          <p:cNvSpPr>
            <a:spLocks noGrp="1"/>
          </p:cNvSpPr>
          <p:nvPr>
            <p:ph type="body"/>
          </p:nvPr>
        </p:nvSpPr>
        <p:spPr>
          <a:xfrm>
            <a:off x="457200" y="3682080"/>
            <a:ext cx="822924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34"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535" name="PlaceHolder 2"/>
          <p:cNvSpPr>
            <a:spLocks noGrp="1"/>
          </p:cNvSpPr>
          <p:nvPr>
            <p:ph type="body"/>
          </p:nvPr>
        </p:nvSpPr>
        <p:spPr>
          <a:xfrm>
            <a:off x="45720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536" name="PlaceHolder 3"/>
          <p:cNvSpPr>
            <a:spLocks noGrp="1"/>
          </p:cNvSpPr>
          <p:nvPr>
            <p:ph type="body"/>
          </p:nvPr>
        </p:nvSpPr>
        <p:spPr>
          <a:xfrm>
            <a:off x="467424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537" name="PlaceHolder 4"/>
          <p:cNvSpPr>
            <a:spLocks noGrp="1"/>
          </p:cNvSpPr>
          <p:nvPr>
            <p:ph type="body"/>
          </p:nvPr>
        </p:nvSpPr>
        <p:spPr>
          <a:xfrm>
            <a:off x="457200" y="368208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538" name="PlaceHolder 5"/>
          <p:cNvSpPr>
            <a:spLocks noGrp="1"/>
          </p:cNvSpPr>
          <p:nvPr>
            <p:ph type="body"/>
          </p:nvPr>
        </p:nvSpPr>
        <p:spPr>
          <a:xfrm>
            <a:off x="4674240" y="368208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39"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540" name="PlaceHolder 2"/>
          <p:cNvSpPr>
            <a:spLocks noGrp="1"/>
          </p:cNvSpPr>
          <p:nvPr>
            <p:ph type="body"/>
          </p:nvPr>
        </p:nvSpPr>
        <p:spPr>
          <a:xfrm>
            <a:off x="457200" y="160452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541" name="PlaceHolder 3"/>
          <p:cNvSpPr>
            <a:spLocks noGrp="1"/>
          </p:cNvSpPr>
          <p:nvPr>
            <p:ph type="body"/>
          </p:nvPr>
        </p:nvSpPr>
        <p:spPr>
          <a:xfrm>
            <a:off x="3239640" y="160452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542" name="PlaceHolder 4"/>
          <p:cNvSpPr>
            <a:spLocks noGrp="1"/>
          </p:cNvSpPr>
          <p:nvPr>
            <p:ph type="body"/>
          </p:nvPr>
        </p:nvSpPr>
        <p:spPr>
          <a:xfrm>
            <a:off x="6022080" y="160452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543" name="PlaceHolder 5"/>
          <p:cNvSpPr>
            <a:spLocks noGrp="1"/>
          </p:cNvSpPr>
          <p:nvPr>
            <p:ph type="body"/>
          </p:nvPr>
        </p:nvSpPr>
        <p:spPr>
          <a:xfrm>
            <a:off x="457200" y="368208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544" name="PlaceHolder 6"/>
          <p:cNvSpPr>
            <a:spLocks noGrp="1"/>
          </p:cNvSpPr>
          <p:nvPr>
            <p:ph type="body"/>
          </p:nvPr>
        </p:nvSpPr>
        <p:spPr>
          <a:xfrm>
            <a:off x="3239640" y="368208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545" name="PlaceHolder 7"/>
          <p:cNvSpPr>
            <a:spLocks noGrp="1"/>
          </p:cNvSpPr>
          <p:nvPr>
            <p:ph type="body"/>
          </p:nvPr>
        </p:nvSpPr>
        <p:spPr>
          <a:xfrm>
            <a:off x="6022080" y="368208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52"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553" name="PlaceHolder 2"/>
          <p:cNvSpPr>
            <a:spLocks noGrp="1"/>
          </p:cNvSpPr>
          <p:nvPr>
            <p:ph type="subTitle"/>
          </p:nvPr>
        </p:nvSpPr>
        <p:spPr>
          <a:xfrm>
            <a:off x="457200" y="1604520"/>
            <a:ext cx="8229240" cy="3977280"/>
          </a:xfrm>
          <a:prstGeom prst="rect">
            <a:avLst/>
          </a:prstGeom>
        </p:spPr>
        <p:txBody>
          <a:bodyPr lIns="0" tIns="0" rIns="0" bIns="0" anchor="ctr">
            <a:noAutofit/>
          </a:bodyPr>
          <a:p>
            <a:pPr algn="ctr"/>
            <a:endParaRPr lang="en-IN" sz="3200" b="0" strike="noStrike" spc="-1">
              <a:latin typeface="Arial" panose="020B0604020202020204"/>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54"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555" name="PlaceHolder 2"/>
          <p:cNvSpPr>
            <a:spLocks noGrp="1"/>
          </p:cNvSpPr>
          <p:nvPr>
            <p:ph type="body"/>
          </p:nvPr>
        </p:nvSpPr>
        <p:spPr>
          <a:xfrm>
            <a:off x="457200" y="1604520"/>
            <a:ext cx="822924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53" name="PlaceHolder 2"/>
          <p:cNvSpPr>
            <a:spLocks noGrp="1"/>
          </p:cNvSpPr>
          <p:nvPr>
            <p:ph type="body"/>
          </p:nvPr>
        </p:nvSpPr>
        <p:spPr>
          <a:xfrm>
            <a:off x="457200" y="1604520"/>
            <a:ext cx="401580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54" name="PlaceHolder 3"/>
          <p:cNvSpPr>
            <a:spLocks noGrp="1"/>
          </p:cNvSpPr>
          <p:nvPr>
            <p:ph type="body"/>
          </p:nvPr>
        </p:nvSpPr>
        <p:spPr>
          <a:xfrm>
            <a:off x="4674240" y="1604520"/>
            <a:ext cx="401580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56"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557" name="PlaceHolder 2"/>
          <p:cNvSpPr>
            <a:spLocks noGrp="1"/>
          </p:cNvSpPr>
          <p:nvPr>
            <p:ph type="body"/>
          </p:nvPr>
        </p:nvSpPr>
        <p:spPr>
          <a:xfrm>
            <a:off x="457200" y="1604520"/>
            <a:ext cx="401580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558" name="PlaceHolder 3"/>
          <p:cNvSpPr>
            <a:spLocks noGrp="1"/>
          </p:cNvSpPr>
          <p:nvPr>
            <p:ph type="body"/>
          </p:nvPr>
        </p:nvSpPr>
        <p:spPr>
          <a:xfrm>
            <a:off x="4674240" y="1604520"/>
            <a:ext cx="401580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59"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60" name="PlaceHolder 1"/>
          <p:cNvSpPr>
            <a:spLocks noGrp="1"/>
          </p:cNvSpPr>
          <p:nvPr>
            <p:ph type="subTitle"/>
          </p:nvPr>
        </p:nvSpPr>
        <p:spPr>
          <a:xfrm>
            <a:off x="457200" y="273600"/>
            <a:ext cx="8229240" cy="5307840"/>
          </a:xfrm>
          <a:prstGeom prst="rect">
            <a:avLst/>
          </a:prstGeom>
        </p:spPr>
        <p:txBody>
          <a:bodyPr lIns="0" tIns="0" rIns="0" bIns="0" anchor="ctr">
            <a:noAutofit/>
          </a:bodyPr>
          <a:p>
            <a:pPr algn="ctr"/>
            <a:endParaRPr lang="en-IN" sz="3200" b="0" strike="noStrike" spc="-1">
              <a:latin typeface="Arial" panose="020B0604020202020204"/>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61"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562" name="PlaceHolder 2"/>
          <p:cNvSpPr>
            <a:spLocks noGrp="1"/>
          </p:cNvSpPr>
          <p:nvPr>
            <p:ph type="body"/>
          </p:nvPr>
        </p:nvSpPr>
        <p:spPr>
          <a:xfrm>
            <a:off x="45720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563" name="PlaceHolder 3"/>
          <p:cNvSpPr>
            <a:spLocks noGrp="1"/>
          </p:cNvSpPr>
          <p:nvPr>
            <p:ph type="body"/>
          </p:nvPr>
        </p:nvSpPr>
        <p:spPr>
          <a:xfrm>
            <a:off x="4674240" y="1604520"/>
            <a:ext cx="401580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564" name="PlaceHolder 4"/>
          <p:cNvSpPr>
            <a:spLocks noGrp="1"/>
          </p:cNvSpPr>
          <p:nvPr>
            <p:ph type="body"/>
          </p:nvPr>
        </p:nvSpPr>
        <p:spPr>
          <a:xfrm>
            <a:off x="457200" y="368208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65"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566" name="PlaceHolder 2"/>
          <p:cNvSpPr>
            <a:spLocks noGrp="1"/>
          </p:cNvSpPr>
          <p:nvPr>
            <p:ph type="body"/>
          </p:nvPr>
        </p:nvSpPr>
        <p:spPr>
          <a:xfrm>
            <a:off x="457200" y="1604520"/>
            <a:ext cx="401580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567" name="PlaceHolder 3"/>
          <p:cNvSpPr>
            <a:spLocks noGrp="1"/>
          </p:cNvSpPr>
          <p:nvPr>
            <p:ph type="body"/>
          </p:nvPr>
        </p:nvSpPr>
        <p:spPr>
          <a:xfrm>
            <a:off x="467424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568" name="PlaceHolder 4"/>
          <p:cNvSpPr>
            <a:spLocks noGrp="1"/>
          </p:cNvSpPr>
          <p:nvPr>
            <p:ph type="body"/>
          </p:nvPr>
        </p:nvSpPr>
        <p:spPr>
          <a:xfrm>
            <a:off x="4674240" y="368208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69"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570" name="PlaceHolder 2"/>
          <p:cNvSpPr>
            <a:spLocks noGrp="1"/>
          </p:cNvSpPr>
          <p:nvPr>
            <p:ph type="body"/>
          </p:nvPr>
        </p:nvSpPr>
        <p:spPr>
          <a:xfrm>
            <a:off x="45720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571" name="PlaceHolder 3"/>
          <p:cNvSpPr>
            <a:spLocks noGrp="1"/>
          </p:cNvSpPr>
          <p:nvPr>
            <p:ph type="body"/>
          </p:nvPr>
        </p:nvSpPr>
        <p:spPr>
          <a:xfrm>
            <a:off x="467424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572" name="PlaceHolder 4"/>
          <p:cNvSpPr>
            <a:spLocks noGrp="1"/>
          </p:cNvSpPr>
          <p:nvPr>
            <p:ph type="body"/>
          </p:nvPr>
        </p:nvSpPr>
        <p:spPr>
          <a:xfrm>
            <a:off x="457200" y="3682080"/>
            <a:ext cx="822924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73"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574" name="PlaceHolder 2"/>
          <p:cNvSpPr>
            <a:spLocks noGrp="1"/>
          </p:cNvSpPr>
          <p:nvPr>
            <p:ph type="body"/>
          </p:nvPr>
        </p:nvSpPr>
        <p:spPr>
          <a:xfrm>
            <a:off x="457200" y="1604520"/>
            <a:ext cx="822924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575" name="PlaceHolder 3"/>
          <p:cNvSpPr>
            <a:spLocks noGrp="1"/>
          </p:cNvSpPr>
          <p:nvPr>
            <p:ph type="body"/>
          </p:nvPr>
        </p:nvSpPr>
        <p:spPr>
          <a:xfrm>
            <a:off x="457200" y="3682080"/>
            <a:ext cx="822924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76"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577" name="PlaceHolder 2"/>
          <p:cNvSpPr>
            <a:spLocks noGrp="1"/>
          </p:cNvSpPr>
          <p:nvPr>
            <p:ph type="body"/>
          </p:nvPr>
        </p:nvSpPr>
        <p:spPr>
          <a:xfrm>
            <a:off x="45720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578" name="PlaceHolder 3"/>
          <p:cNvSpPr>
            <a:spLocks noGrp="1"/>
          </p:cNvSpPr>
          <p:nvPr>
            <p:ph type="body"/>
          </p:nvPr>
        </p:nvSpPr>
        <p:spPr>
          <a:xfrm>
            <a:off x="467424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579" name="PlaceHolder 4"/>
          <p:cNvSpPr>
            <a:spLocks noGrp="1"/>
          </p:cNvSpPr>
          <p:nvPr>
            <p:ph type="body"/>
          </p:nvPr>
        </p:nvSpPr>
        <p:spPr>
          <a:xfrm>
            <a:off x="457200" y="368208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580" name="PlaceHolder 5"/>
          <p:cNvSpPr>
            <a:spLocks noGrp="1"/>
          </p:cNvSpPr>
          <p:nvPr>
            <p:ph type="body"/>
          </p:nvPr>
        </p:nvSpPr>
        <p:spPr>
          <a:xfrm>
            <a:off x="4674240" y="368208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81"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582" name="PlaceHolder 2"/>
          <p:cNvSpPr>
            <a:spLocks noGrp="1"/>
          </p:cNvSpPr>
          <p:nvPr>
            <p:ph type="body"/>
          </p:nvPr>
        </p:nvSpPr>
        <p:spPr>
          <a:xfrm>
            <a:off x="457200" y="160452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583" name="PlaceHolder 3"/>
          <p:cNvSpPr>
            <a:spLocks noGrp="1"/>
          </p:cNvSpPr>
          <p:nvPr>
            <p:ph type="body"/>
          </p:nvPr>
        </p:nvSpPr>
        <p:spPr>
          <a:xfrm>
            <a:off x="3239640" y="160452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584" name="PlaceHolder 4"/>
          <p:cNvSpPr>
            <a:spLocks noGrp="1"/>
          </p:cNvSpPr>
          <p:nvPr>
            <p:ph type="body"/>
          </p:nvPr>
        </p:nvSpPr>
        <p:spPr>
          <a:xfrm>
            <a:off x="6022080" y="160452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585" name="PlaceHolder 5"/>
          <p:cNvSpPr>
            <a:spLocks noGrp="1"/>
          </p:cNvSpPr>
          <p:nvPr>
            <p:ph type="body"/>
          </p:nvPr>
        </p:nvSpPr>
        <p:spPr>
          <a:xfrm>
            <a:off x="457200" y="368208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586" name="PlaceHolder 6"/>
          <p:cNvSpPr>
            <a:spLocks noGrp="1"/>
          </p:cNvSpPr>
          <p:nvPr>
            <p:ph type="body"/>
          </p:nvPr>
        </p:nvSpPr>
        <p:spPr>
          <a:xfrm>
            <a:off x="3239640" y="368208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587" name="PlaceHolder 7"/>
          <p:cNvSpPr>
            <a:spLocks noGrp="1"/>
          </p:cNvSpPr>
          <p:nvPr>
            <p:ph type="body"/>
          </p:nvPr>
        </p:nvSpPr>
        <p:spPr>
          <a:xfrm>
            <a:off x="6022080" y="368208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49" name="PlaceHolder 2"/>
          <p:cNvSpPr>
            <a:spLocks noGrp="1"/>
          </p:cNvSpPr>
          <p:nvPr>
            <p:ph type="subTitle"/>
          </p:nvPr>
        </p:nvSpPr>
        <p:spPr>
          <a:xfrm>
            <a:off x="457200" y="1604520"/>
            <a:ext cx="8229240" cy="3977280"/>
          </a:xfrm>
          <a:prstGeom prst="rect">
            <a:avLst/>
          </a:prstGeom>
        </p:spPr>
        <p:txBody>
          <a:bodyPr lIns="0" tIns="0" rIns="0" bIns="0" anchor="ctr">
            <a:noAutofit/>
          </a:bodyPr>
          <a:p>
            <a:pPr algn="ctr"/>
            <a:endParaRPr lang="en-IN" sz="3200" b="0" strike="noStrike" spc="-1">
              <a:latin typeface="Arial" panose="020B0604020202020204"/>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51" name="PlaceHolder 2"/>
          <p:cNvSpPr>
            <a:spLocks noGrp="1"/>
          </p:cNvSpPr>
          <p:nvPr>
            <p:ph type="body"/>
          </p:nvPr>
        </p:nvSpPr>
        <p:spPr>
          <a:xfrm>
            <a:off x="457200" y="1604520"/>
            <a:ext cx="822924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53" name="PlaceHolder 2"/>
          <p:cNvSpPr>
            <a:spLocks noGrp="1"/>
          </p:cNvSpPr>
          <p:nvPr>
            <p:ph type="body"/>
          </p:nvPr>
        </p:nvSpPr>
        <p:spPr>
          <a:xfrm>
            <a:off x="457200" y="1604520"/>
            <a:ext cx="401580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54" name="PlaceHolder 3"/>
          <p:cNvSpPr>
            <a:spLocks noGrp="1"/>
          </p:cNvSpPr>
          <p:nvPr>
            <p:ph type="body"/>
          </p:nvPr>
        </p:nvSpPr>
        <p:spPr>
          <a:xfrm>
            <a:off x="4674240" y="1604520"/>
            <a:ext cx="401580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457200" y="273600"/>
            <a:ext cx="8229240" cy="5307840"/>
          </a:xfrm>
          <a:prstGeom prst="rect">
            <a:avLst/>
          </a:prstGeom>
        </p:spPr>
        <p:txBody>
          <a:bodyPr lIns="0" tIns="0" rIns="0" bIns="0" anchor="ctr">
            <a:noAutofit/>
          </a:bodyPr>
          <a:p>
            <a:pPr algn="ctr"/>
            <a:endParaRPr lang="en-IN" sz="3200" b="0" strike="noStrike" spc="-1">
              <a:latin typeface="Arial" panose="020B0604020202020204"/>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58" name="PlaceHolder 2"/>
          <p:cNvSpPr>
            <a:spLocks noGrp="1"/>
          </p:cNvSpPr>
          <p:nvPr>
            <p:ph type="body"/>
          </p:nvPr>
        </p:nvSpPr>
        <p:spPr>
          <a:xfrm>
            <a:off x="45720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59" name="PlaceHolder 3"/>
          <p:cNvSpPr>
            <a:spLocks noGrp="1"/>
          </p:cNvSpPr>
          <p:nvPr>
            <p:ph type="body"/>
          </p:nvPr>
        </p:nvSpPr>
        <p:spPr>
          <a:xfrm>
            <a:off x="4674240" y="1604520"/>
            <a:ext cx="401580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60" name="PlaceHolder 4"/>
          <p:cNvSpPr>
            <a:spLocks noGrp="1"/>
          </p:cNvSpPr>
          <p:nvPr>
            <p:ph type="body"/>
          </p:nvPr>
        </p:nvSpPr>
        <p:spPr>
          <a:xfrm>
            <a:off x="457200" y="368208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62" name="PlaceHolder 2"/>
          <p:cNvSpPr>
            <a:spLocks noGrp="1"/>
          </p:cNvSpPr>
          <p:nvPr>
            <p:ph type="body"/>
          </p:nvPr>
        </p:nvSpPr>
        <p:spPr>
          <a:xfrm>
            <a:off x="457200" y="1604520"/>
            <a:ext cx="401580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63" name="PlaceHolder 3"/>
          <p:cNvSpPr>
            <a:spLocks noGrp="1"/>
          </p:cNvSpPr>
          <p:nvPr>
            <p:ph type="body"/>
          </p:nvPr>
        </p:nvSpPr>
        <p:spPr>
          <a:xfrm>
            <a:off x="467424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64" name="PlaceHolder 4"/>
          <p:cNvSpPr>
            <a:spLocks noGrp="1"/>
          </p:cNvSpPr>
          <p:nvPr>
            <p:ph type="body"/>
          </p:nvPr>
        </p:nvSpPr>
        <p:spPr>
          <a:xfrm>
            <a:off x="4674240" y="368208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66" name="PlaceHolder 2"/>
          <p:cNvSpPr>
            <a:spLocks noGrp="1"/>
          </p:cNvSpPr>
          <p:nvPr>
            <p:ph type="body"/>
          </p:nvPr>
        </p:nvSpPr>
        <p:spPr>
          <a:xfrm>
            <a:off x="45720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67" name="PlaceHolder 3"/>
          <p:cNvSpPr>
            <a:spLocks noGrp="1"/>
          </p:cNvSpPr>
          <p:nvPr>
            <p:ph type="body"/>
          </p:nvPr>
        </p:nvSpPr>
        <p:spPr>
          <a:xfrm>
            <a:off x="467424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68" name="PlaceHolder 4"/>
          <p:cNvSpPr>
            <a:spLocks noGrp="1"/>
          </p:cNvSpPr>
          <p:nvPr>
            <p:ph type="body"/>
          </p:nvPr>
        </p:nvSpPr>
        <p:spPr>
          <a:xfrm>
            <a:off x="457200" y="3682080"/>
            <a:ext cx="822924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70" name="PlaceHolder 2"/>
          <p:cNvSpPr>
            <a:spLocks noGrp="1"/>
          </p:cNvSpPr>
          <p:nvPr>
            <p:ph type="body"/>
          </p:nvPr>
        </p:nvSpPr>
        <p:spPr>
          <a:xfrm>
            <a:off x="457200" y="1604520"/>
            <a:ext cx="822924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71" name="PlaceHolder 3"/>
          <p:cNvSpPr>
            <a:spLocks noGrp="1"/>
          </p:cNvSpPr>
          <p:nvPr>
            <p:ph type="body"/>
          </p:nvPr>
        </p:nvSpPr>
        <p:spPr>
          <a:xfrm>
            <a:off x="457200" y="3682080"/>
            <a:ext cx="822924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73" name="PlaceHolder 2"/>
          <p:cNvSpPr>
            <a:spLocks noGrp="1"/>
          </p:cNvSpPr>
          <p:nvPr>
            <p:ph type="body"/>
          </p:nvPr>
        </p:nvSpPr>
        <p:spPr>
          <a:xfrm>
            <a:off x="45720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74" name="PlaceHolder 3"/>
          <p:cNvSpPr>
            <a:spLocks noGrp="1"/>
          </p:cNvSpPr>
          <p:nvPr>
            <p:ph type="body"/>
          </p:nvPr>
        </p:nvSpPr>
        <p:spPr>
          <a:xfrm>
            <a:off x="467424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75" name="PlaceHolder 4"/>
          <p:cNvSpPr>
            <a:spLocks noGrp="1"/>
          </p:cNvSpPr>
          <p:nvPr>
            <p:ph type="body"/>
          </p:nvPr>
        </p:nvSpPr>
        <p:spPr>
          <a:xfrm>
            <a:off x="457200" y="368208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76" name="PlaceHolder 5"/>
          <p:cNvSpPr>
            <a:spLocks noGrp="1"/>
          </p:cNvSpPr>
          <p:nvPr>
            <p:ph type="body"/>
          </p:nvPr>
        </p:nvSpPr>
        <p:spPr>
          <a:xfrm>
            <a:off x="4674240" y="368208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457200" y="273600"/>
            <a:ext cx="8229240" cy="5307840"/>
          </a:xfrm>
          <a:prstGeom prst="rect">
            <a:avLst/>
          </a:prstGeom>
        </p:spPr>
        <p:txBody>
          <a:bodyPr lIns="0" tIns="0" rIns="0" bIns="0" anchor="ctr">
            <a:noAutofit/>
          </a:bodyPr>
          <a:p>
            <a:pPr algn="ctr"/>
            <a:endParaRPr lang="en-IN" sz="3200" b="0" strike="noStrike" spc="-1">
              <a:latin typeface="Arial" panose="020B0604020202020204"/>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78" name="PlaceHolder 2"/>
          <p:cNvSpPr>
            <a:spLocks noGrp="1"/>
          </p:cNvSpPr>
          <p:nvPr>
            <p:ph type="body"/>
          </p:nvPr>
        </p:nvSpPr>
        <p:spPr>
          <a:xfrm>
            <a:off x="457200" y="160452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79" name="PlaceHolder 3"/>
          <p:cNvSpPr>
            <a:spLocks noGrp="1"/>
          </p:cNvSpPr>
          <p:nvPr>
            <p:ph type="body"/>
          </p:nvPr>
        </p:nvSpPr>
        <p:spPr>
          <a:xfrm>
            <a:off x="3239640" y="160452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80" name="PlaceHolder 4"/>
          <p:cNvSpPr>
            <a:spLocks noGrp="1"/>
          </p:cNvSpPr>
          <p:nvPr>
            <p:ph type="body"/>
          </p:nvPr>
        </p:nvSpPr>
        <p:spPr>
          <a:xfrm>
            <a:off x="6022080" y="160452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81" name="PlaceHolder 5"/>
          <p:cNvSpPr>
            <a:spLocks noGrp="1"/>
          </p:cNvSpPr>
          <p:nvPr>
            <p:ph type="body"/>
          </p:nvPr>
        </p:nvSpPr>
        <p:spPr>
          <a:xfrm>
            <a:off x="457200" y="368208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82" name="PlaceHolder 6"/>
          <p:cNvSpPr>
            <a:spLocks noGrp="1"/>
          </p:cNvSpPr>
          <p:nvPr>
            <p:ph type="body"/>
          </p:nvPr>
        </p:nvSpPr>
        <p:spPr>
          <a:xfrm>
            <a:off x="3239640" y="368208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83" name="PlaceHolder 7"/>
          <p:cNvSpPr>
            <a:spLocks noGrp="1"/>
          </p:cNvSpPr>
          <p:nvPr>
            <p:ph type="body"/>
          </p:nvPr>
        </p:nvSpPr>
        <p:spPr>
          <a:xfrm>
            <a:off x="6022080" y="368208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58" name="PlaceHolder 2"/>
          <p:cNvSpPr>
            <a:spLocks noGrp="1"/>
          </p:cNvSpPr>
          <p:nvPr>
            <p:ph type="body"/>
          </p:nvPr>
        </p:nvSpPr>
        <p:spPr>
          <a:xfrm>
            <a:off x="45720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59" name="PlaceHolder 3"/>
          <p:cNvSpPr>
            <a:spLocks noGrp="1"/>
          </p:cNvSpPr>
          <p:nvPr>
            <p:ph type="body"/>
          </p:nvPr>
        </p:nvSpPr>
        <p:spPr>
          <a:xfrm>
            <a:off x="4674240" y="1604520"/>
            <a:ext cx="401580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60" name="PlaceHolder 4"/>
          <p:cNvSpPr>
            <a:spLocks noGrp="1"/>
          </p:cNvSpPr>
          <p:nvPr>
            <p:ph type="body"/>
          </p:nvPr>
        </p:nvSpPr>
        <p:spPr>
          <a:xfrm>
            <a:off x="457200" y="368208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7" name="PlaceHolder 2"/>
          <p:cNvSpPr>
            <a:spLocks noGrp="1"/>
          </p:cNvSpPr>
          <p:nvPr>
            <p:ph type="subTitle"/>
          </p:nvPr>
        </p:nvSpPr>
        <p:spPr>
          <a:xfrm>
            <a:off x="457200" y="1604520"/>
            <a:ext cx="8229240" cy="3977280"/>
          </a:xfrm>
          <a:prstGeom prst="rect">
            <a:avLst/>
          </a:prstGeom>
        </p:spPr>
        <p:txBody>
          <a:bodyPr lIns="0" tIns="0" rIns="0" bIns="0" anchor="ctr">
            <a:noAutofit/>
          </a:bodyPr>
          <a:p>
            <a:pPr algn="ctr"/>
            <a:endParaRPr lang="en-IN" sz="3200" b="0" strike="noStrike" spc="-1">
              <a:latin typeface="Arial" panose="020B0604020202020204"/>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62" name="PlaceHolder 2"/>
          <p:cNvSpPr>
            <a:spLocks noGrp="1"/>
          </p:cNvSpPr>
          <p:nvPr>
            <p:ph type="body"/>
          </p:nvPr>
        </p:nvSpPr>
        <p:spPr>
          <a:xfrm>
            <a:off x="457200" y="1604520"/>
            <a:ext cx="401580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63" name="PlaceHolder 3"/>
          <p:cNvSpPr>
            <a:spLocks noGrp="1"/>
          </p:cNvSpPr>
          <p:nvPr>
            <p:ph type="body"/>
          </p:nvPr>
        </p:nvSpPr>
        <p:spPr>
          <a:xfrm>
            <a:off x="467424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64" name="PlaceHolder 4"/>
          <p:cNvSpPr>
            <a:spLocks noGrp="1"/>
          </p:cNvSpPr>
          <p:nvPr>
            <p:ph type="body"/>
          </p:nvPr>
        </p:nvSpPr>
        <p:spPr>
          <a:xfrm>
            <a:off x="4674240" y="368208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66" name="PlaceHolder 2"/>
          <p:cNvSpPr>
            <a:spLocks noGrp="1"/>
          </p:cNvSpPr>
          <p:nvPr>
            <p:ph type="body"/>
          </p:nvPr>
        </p:nvSpPr>
        <p:spPr>
          <a:xfrm>
            <a:off x="45720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67" name="PlaceHolder 3"/>
          <p:cNvSpPr>
            <a:spLocks noGrp="1"/>
          </p:cNvSpPr>
          <p:nvPr>
            <p:ph type="body"/>
          </p:nvPr>
        </p:nvSpPr>
        <p:spPr>
          <a:xfrm>
            <a:off x="467424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68" name="PlaceHolder 4"/>
          <p:cNvSpPr>
            <a:spLocks noGrp="1"/>
          </p:cNvSpPr>
          <p:nvPr>
            <p:ph type="body"/>
          </p:nvPr>
        </p:nvSpPr>
        <p:spPr>
          <a:xfrm>
            <a:off x="457200" y="3682080"/>
            <a:ext cx="822924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70" name="PlaceHolder 2"/>
          <p:cNvSpPr>
            <a:spLocks noGrp="1"/>
          </p:cNvSpPr>
          <p:nvPr>
            <p:ph type="body"/>
          </p:nvPr>
        </p:nvSpPr>
        <p:spPr>
          <a:xfrm>
            <a:off x="457200" y="1604520"/>
            <a:ext cx="822924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71" name="PlaceHolder 3"/>
          <p:cNvSpPr>
            <a:spLocks noGrp="1"/>
          </p:cNvSpPr>
          <p:nvPr>
            <p:ph type="body"/>
          </p:nvPr>
        </p:nvSpPr>
        <p:spPr>
          <a:xfrm>
            <a:off x="457200" y="3682080"/>
            <a:ext cx="822924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73" name="PlaceHolder 2"/>
          <p:cNvSpPr>
            <a:spLocks noGrp="1"/>
          </p:cNvSpPr>
          <p:nvPr>
            <p:ph type="body"/>
          </p:nvPr>
        </p:nvSpPr>
        <p:spPr>
          <a:xfrm>
            <a:off x="45720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74" name="PlaceHolder 3"/>
          <p:cNvSpPr>
            <a:spLocks noGrp="1"/>
          </p:cNvSpPr>
          <p:nvPr>
            <p:ph type="body"/>
          </p:nvPr>
        </p:nvSpPr>
        <p:spPr>
          <a:xfrm>
            <a:off x="467424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75" name="PlaceHolder 4"/>
          <p:cNvSpPr>
            <a:spLocks noGrp="1"/>
          </p:cNvSpPr>
          <p:nvPr>
            <p:ph type="body"/>
          </p:nvPr>
        </p:nvSpPr>
        <p:spPr>
          <a:xfrm>
            <a:off x="457200" y="368208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76" name="PlaceHolder 5"/>
          <p:cNvSpPr>
            <a:spLocks noGrp="1"/>
          </p:cNvSpPr>
          <p:nvPr>
            <p:ph type="body"/>
          </p:nvPr>
        </p:nvSpPr>
        <p:spPr>
          <a:xfrm>
            <a:off x="4674240" y="368208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78" name="PlaceHolder 2"/>
          <p:cNvSpPr>
            <a:spLocks noGrp="1"/>
          </p:cNvSpPr>
          <p:nvPr>
            <p:ph type="body"/>
          </p:nvPr>
        </p:nvSpPr>
        <p:spPr>
          <a:xfrm>
            <a:off x="457200" y="160452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79" name="PlaceHolder 3"/>
          <p:cNvSpPr>
            <a:spLocks noGrp="1"/>
          </p:cNvSpPr>
          <p:nvPr>
            <p:ph type="body"/>
          </p:nvPr>
        </p:nvSpPr>
        <p:spPr>
          <a:xfrm>
            <a:off x="3239640" y="160452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80" name="PlaceHolder 4"/>
          <p:cNvSpPr>
            <a:spLocks noGrp="1"/>
          </p:cNvSpPr>
          <p:nvPr>
            <p:ph type="body"/>
          </p:nvPr>
        </p:nvSpPr>
        <p:spPr>
          <a:xfrm>
            <a:off x="6022080" y="160452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81" name="PlaceHolder 5"/>
          <p:cNvSpPr>
            <a:spLocks noGrp="1"/>
          </p:cNvSpPr>
          <p:nvPr>
            <p:ph type="body"/>
          </p:nvPr>
        </p:nvSpPr>
        <p:spPr>
          <a:xfrm>
            <a:off x="457200" y="368208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82" name="PlaceHolder 6"/>
          <p:cNvSpPr>
            <a:spLocks noGrp="1"/>
          </p:cNvSpPr>
          <p:nvPr>
            <p:ph type="body"/>
          </p:nvPr>
        </p:nvSpPr>
        <p:spPr>
          <a:xfrm>
            <a:off x="3239640" y="368208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83" name="PlaceHolder 7"/>
          <p:cNvSpPr>
            <a:spLocks noGrp="1"/>
          </p:cNvSpPr>
          <p:nvPr>
            <p:ph type="body"/>
          </p:nvPr>
        </p:nvSpPr>
        <p:spPr>
          <a:xfrm>
            <a:off x="6022080" y="368208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91" name="PlaceHolder 2"/>
          <p:cNvSpPr>
            <a:spLocks noGrp="1"/>
          </p:cNvSpPr>
          <p:nvPr>
            <p:ph type="subTitle"/>
          </p:nvPr>
        </p:nvSpPr>
        <p:spPr>
          <a:xfrm>
            <a:off x="457200" y="1604520"/>
            <a:ext cx="8229240" cy="3977280"/>
          </a:xfrm>
          <a:prstGeom prst="rect">
            <a:avLst/>
          </a:prstGeom>
        </p:spPr>
        <p:txBody>
          <a:bodyPr lIns="0" tIns="0" rIns="0" bIns="0" anchor="ctr">
            <a:noAutofit/>
          </a:bodyPr>
          <a:p>
            <a:pPr algn="ctr"/>
            <a:endParaRPr lang="en-IN" sz="3200" b="0" strike="noStrike" spc="-1">
              <a:latin typeface="Arial" panose="020B0604020202020204"/>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93" name="PlaceHolder 2"/>
          <p:cNvSpPr>
            <a:spLocks noGrp="1"/>
          </p:cNvSpPr>
          <p:nvPr>
            <p:ph type="body"/>
          </p:nvPr>
        </p:nvSpPr>
        <p:spPr>
          <a:xfrm>
            <a:off x="457200" y="1604520"/>
            <a:ext cx="822924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95" name="PlaceHolder 2"/>
          <p:cNvSpPr>
            <a:spLocks noGrp="1"/>
          </p:cNvSpPr>
          <p:nvPr>
            <p:ph type="body"/>
          </p:nvPr>
        </p:nvSpPr>
        <p:spPr>
          <a:xfrm>
            <a:off x="457200" y="1604520"/>
            <a:ext cx="401580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96" name="PlaceHolder 3"/>
          <p:cNvSpPr>
            <a:spLocks noGrp="1"/>
          </p:cNvSpPr>
          <p:nvPr>
            <p:ph type="body"/>
          </p:nvPr>
        </p:nvSpPr>
        <p:spPr>
          <a:xfrm>
            <a:off x="4674240" y="1604520"/>
            <a:ext cx="401580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7"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9" name="PlaceHolder 2"/>
          <p:cNvSpPr>
            <a:spLocks noGrp="1"/>
          </p:cNvSpPr>
          <p:nvPr>
            <p:ph type="body"/>
          </p:nvPr>
        </p:nvSpPr>
        <p:spPr>
          <a:xfrm>
            <a:off x="457200" y="1604520"/>
            <a:ext cx="822924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8" name="PlaceHolder 1"/>
          <p:cNvSpPr>
            <a:spLocks noGrp="1"/>
          </p:cNvSpPr>
          <p:nvPr>
            <p:ph type="subTitle"/>
          </p:nvPr>
        </p:nvSpPr>
        <p:spPr>
          <a:xfrm>
            <a:off x="457200" y="273600"/>
            <a:ext cx="8229240" cy="5307840"/>
          </a:xfrm>
          <a:prstGeom prst="rect">
            <a:avLst/>
          </a:prstGeom>
        </p:spPr>
        <p:txBody>
          <a:bodyPr lIns="0" tIns="0" rIns="0" bIns="0" anchor="ctr">
            <a:noAutofit/>
          </a:bodyPr>
          <a:p>
            <a:pPr algn="ctr"/>
            <a:endParaRPr lang="en-IN" sz="3200" b="0" strike="noStrike" spc="-1">
              <a:latin typeface="Arial" panose="020B0604020202020204"/>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100" name="PlaceHolder 2"/>
          <p:cNvSpPr>
            <a:spLocks noGrp="1"/>
          </p:cNvSpPr>
          <p:nvPr>
            <p:ph type="body"/>
          </p:nvPr>
        </p:nvSpPr>
        <p:spPr>
          <a:xfrm>
            <a:off x="45720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101" name="PlaceHolder 3"/>
          <p:cNvSpPr>
            <a:spLocks noGrp="1"/>
          </p:cNvSpPr>
          <p:nvPr>
            <p:ph type="body"/>
          </p:nvPr>
        </p:nvSpPr>
        <p:spPr>
          <a:xfrm>
            <a:off x="4674240" y="1604520"/>
            <a:ext cx="401580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102" name="PlaceHolder 4"/>
          <p:cNvSpPr>
            <a:spLocks noGrp="1"/>
          </p:cNvSpPr>
          <p:nvPr>
            <p:ph type="body"/>
          </p:nvPr>
        </p:nvSpPr>
        <p:spPr>
          <a:xfrm>
            <a:off x="457200" y="368208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104" name="PlaceHolder 2"/>
          <p:cNvSpPr>
            <a:spLocks noGrp="1"/>
          </p:cNvSpPr>
          <p:nvPr>
            <p:ph type="body"/>
          </p:nvPr>
        </p:nvSpPr>
        <p:spPr>
          <a:xfrm>
            <a:off x="457200" y="1604520"/>
            <a:ext cx="401580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105" name="PlaceHolder 3"/>
          <p:cNvSpPr>
            <a:spLocks noGrp="1"/>
          </p:cNvSpPr>
          <p:nvPr>
            <p:ph type="body"/>
          </p:nvPr>
        </p:nvSpPr>
        <p:spPr>
          <a:xfrm>
            <a:off x="467424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106" name="PlaceHolder 4"/>
          <p:cNvSpPr>
            <a:spLocks noGrp="1"/>
          </p:cNvSpPr>
          <p:nvPr>
            <p:ph type="body"/>
          </p:nvPr>
        </p:nvSpPr>
        <p:spPr>
          <a:xfrm>
            <a:off x="4674240" y="368208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108" name="PlaceHolder 2"/>
          <p:cNvSpPr>
            <a:spLocks noGrp="1"/>
          </p:cNvSpPr>
          <p:nvPr>
            <p:ph type="body"/>
          </p:nvPr>
        </p:nvSpPr>
        <p:spPr>
          <a:xfrm>
            <a:off x="45720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109" name="PlaceHolder 3"/>
          <p:cNvSpPr>
            <a:spLocks noGrp="1"/>
          </p:cNvSpPr>
          <p:nvPr>
            <p:ph type="body"/>
          </p:nvPr>
        </p:nvSpPr>
        <p:spPr>
          <a:xfrm>
            <a:off x="467424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110" name="PlaceHolder 4"/>
          <p:cNvSpPr>
            <a:spLocks noGrp="1"/>
          </p:cNvSpPr>
          <p:nvPr>
            <p:ph type="body"/>
          </p:nvPr>
        </p:nvSpPr>
        <p:spPr>
          <a:xfrm>
            <a:off x="457200" y="3682080"/>
            <a:ext cx="822924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112" name="PlaceHolder 2"/>
          <p:cNvSpPr>
            <a:spLocks noGrp="1"/>
          </p:cNvSpPr>
          <p:nvPr>
            <p:ph type="body"/>
          </p:nvPr>
        </p:nvSpPr>
        <p:spPr>
          <a:xfrm>
            <a:off x="457200" y="1604520"/>
            <a:ext cx="822924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113" name="PlaceHolder 3"/>
          <p:cNvSpPr>
            <a:spLocks noGrp="1"/>
          </p:cNvSpPr>
          <p:nvPr>
            <p:ph type="body"/>
          </p:nvPr>
        </p:nvSpPr>
        <p:spPr>
          <a:xfrm>
            <a:off x="457200" y="3682080"/>
            <a:ext cx="822924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115" name="PlaceHolder 2"/>
          <p:cNvSpPr>
            <a:spLocks noGrp="1"/>
          </p:cNvSpPr>
          <p:nvPr>
            <p:ph type="body"/>
          </p:nvPr>
        </p:nvSpPr>
        <p:spPr>
          <a:xfrm>
            <a:off x="45720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116" name="PlaceHolder 3"/>
          <p:cNvSpPr>
            <a:spLocks noGrp="1"/>
          </p:cNvSpPr>
          <p:nvPr>
            <p:ph type="body"/>
          </p:nvPr>
        </p:nvSpPr>
        <p:spPr>
          <a:xfrm>
            <a:off x="467424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117" name="PlaceHolder 4"/>
          <p:cNvSpPr>
            <a:spLocks noGrp="1"/>
          </p:cNvSpPr>
          <p:nvPr>
            <p:ph type="body"/>
          </p:nvPr>
        </p:nvSpPr>
        <p:spPr>
          <a:xfrm>
            <a:off x="457200" y="368208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118" name="PlaceHolder 5"/>
          <p:cNvSpPr>
            <a:spLocks noGrp="1"/>
          </p:cNvSpPr>
          <p:nvPr>
            <p:ph type="body"/>
          </p:nvPr>
        </p:nvSpPr>
        <p:spPr>
          <a:xfrm>
            <a:off x="4674240" y="368208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120" name="PlaceHolder 2"/>
          <p:cNvSpPr>
            <a:spLocks noGrp="1"/>
          </p:cNvSpPr>
          <p:nvPr>
            <p:ph type="body"/>
          </p:nvPr>
        </p:nvSpPr>
        <p:spPr>
          <a:xfrm>
            <a:off x="457200" y="160452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121" name="PlaceHolder 3"/>
          <p:cNvSpPr>
            <a:spLocks noGrp="1"/>
          </p:cNvSpPr>
          <p:nvPr>
            <p:ph type="body"/>
          </p:nvPr>
        </p:nvSpPr>
        <p:spPr>
          <a:xfrm>
            <a:off x="3239640" y="160452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122" name="PlaceHolder 4"/>
          <p:cNvSpPr>
            <a:spLocks noGrp="1"/>
          </p:cNvSpPr>
          <p:nvPr>
            <p:ph type="body"/>
          </p:nvPr>
        </p:nvSpPr>
        <p:spPr>
          <a:xfrm>
            <a:off x="6022080" y="160452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123" name="PlaceHolder 5"/>
          <p:cNvSpPr>
            <a:spLocks noGrp="1"/>
          </p:cNvSpPr>
          <p:nvPr>
            <p:ph type="body"/>
          </p:nvPr>
        </p:nvSpPr>
        <p:spPr>
          <a:xfrm>
            <a:off x="457200" y="368208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124" name="PlaceHolder 6"/>
          <p:cNvSpPr>
            <a:spLocks noGrp="1"/>
          </p:cNvSpPr>
          <p:nvPr>
            <p:ph type="body"/>
          </p:nvPr>
        </p:nvSpPr>
        <p:spPr>
          <a:xfrm>
            <a:off x="3239640" y="368208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125" name="PlaceHolder 7"/>
          <p:cNvSpPr>
            <a:spLocks noGrp="1"/>
          </p:cNvSpPr>
          <p:nvPr>
            <p:ph type="body"/>
          </p:nvPr>
        </p:nvSpPr>
        <p:spPr>
          <a:xfrm>
            <a:off x="6022080" y="368208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2"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133" name="PlaceHolder 2"/>
          <p:cNvSpPr>
            <a:spLocks noGrp="1"/>
          </p:cNvSpPr>
          <p:nvPr>
            <p:ph type="subTitle"/>
          </p:nvPr>
        </p:nvSpPr>
        <p:spPr>
          <a:xfrm>
            <a:off x="457200" y="1604520"/>
            <a:ext cx="8229240" cy="3977280"/>
          </a:xfrm>
          <a:prstGeom prst="rect">
            <a:avLst/>
          </a:prstGeom>
        </p:spPr>
        <p:txBody>
          <a:bodyPr lIns="0" tIns="0" rIns="0" bIns="0" anchor="ctr">
            <a:noAutofit/>
          </a:bodyPr>
          <a:p>
            <a:pPr algn="ctr"/>
            <a:endParaRPr lang="en-IN" sz="3200" b="0" strike="noStrike" spc="-1">
              <a:latin typeface="Arial" panose="020B0604020202020204"/>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135" name="PlaceHolder 2"/>
          <p:cNvSpPr>
            <a:spLocks noGrp="1"/>
          </p:cNvSpPr>
          <p:nvPr>
            <p:ph type="body"/>
          </p:nvPr>
        </p:nvSpPr>
        <p:spPr>
          <a:xfrm>
            <a:off x="457200" y="1604520"/>
            <a:ext cx="822924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11" name="PlaceHolder 2"/>
          <p:cNvSpPr>
            <a:spLocks noGrp="1"/>
          </p:cNvSpPr>
          <p:nvPr>
            <p:ph type="body"/>
          </p:nvPr>
        </p:nvSpPr>
        <p:spPr>
          <a:xfrm>
            <a:off x="457200" y="1604520"/>
            <a:ext cx="401580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12" name="PlaceHolder 3"/>
          <p:cNvSpPr>
            <a:spLocks noGrp="1"/>
          </p:cNvSpPr>
          <p:nvPr>
            <p:ph type="body"/>
          </p:nvPr>
        </p:nvSpPr>
        <p:spPr>
          <a:xfrm>
            <a:off x="4674240" y="1604520"/>
            <a:ext cx="401580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137" name="PlaceHolder 2"/>
          <p:cNvSpPr>
            <a:spLocks noGrp="1"/>
          </p:cNvSpPr>
          <p:nvPr>
            <p:ph type="body"/>
          </p:nvPr>
        </p:nvSpPr>
        <p:spPr>
          <a:xfrm>
            <a:off x="457200" y="1604520"/>
            <a:ext cx="401580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138" name="PlaceHolder 3"/>
          <p:cNvSpPr>
            <a:spLocks noGrp="1"/>
          </p:cNvSpPr>
          <p:nvPr>
            <p:ph type="body"/>
          </p:nvPr>
        </p:nvSpPr>
        <p:spPr>
          <a:xfrm>
            <a:off x="4674240" y="1604520"/>
            <a:ext cx="401580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9"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0" name="PlaceHolder 1"/>
          <p:cNvSpPr>
            <a:spLocks noGrp="1"/>
          </p:cNvSpPr>
          <p:nvPr>
            <p:ph type="subTitle"/>
          </p:nvPr>
        </p:nvSpPr>
        <p:spPr>
          <a:xfrm>
            <a:off x="457200" y="273600"/>
            <a:ext cx="8229240" cy="5307840"/>
          </a:xfrm>
          <a:prstGeom prst="rect">
            <a:avLst/>
          </a:prstGeom>
        </p:spPr>
        <p:txBody>
          <a:bodyPr lIns="0" tIns="0" rIns="0" bIns="0" anchor="ctr">
            <a:noAutofit/>
          </a:bodyPr>
          <a:p>
            <a:pPr algn="ctr"/>
            <a:endParaRPr lang="en-IN" sz="3200" b="0" strike="noStrike" spc="-1">
              <a:latin typeface="Arial" panose="020B0604020202020204"/>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142" name="PlaceHolder 2"/>
          <p:cNvSpPr>
            <a:spLocks noGrp="1"/>
          </p:cNvSpPr>
          <p:nvPr>
            <p:ph type="body"/>
          </p:nvPr>
        </p:nvSpPr>
        <p:spPr>
          <a:xfrm>
            <a:off x="45720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143" name="PlaceHolder 3"/>
          <p:cNvSpPr>
            <a:spLocks noGrp="1"/>
          </p:cNvSpPr>
          <p:nvPr>
            <p:ph type="body"/>
          </p:nvPr>
        </p:nvSpPr>
        <p:spPr>
          <a:xfrm>
            <a:off x="4674240" y="1604520"/>
            <a:ext cx="401580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144" name="PlaceHolder 4"/>
          <p:cNvSpPr>
            <a:spLocks noGrp="1"/>
          </p:cNvSpPr>
          <p:nvPr>
            <p:ph type="body"/>
          </p:nvPr>
        </p:nvSpPr>
        <p:spPr>
          <a:xfrm>
            <a:off x="457200" y="368208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146" name="PlaceHolder 2"/>
          <p:cNvSpPr>
            <a:spLocks noGrp="1"/>
          </p:cNvSpPr>
          <p:nvPr>
            <p:ph type="body"/>
          </p:nvPr>
        </p:nvSpPr>
        <p:spPr>
          <a:xfrm>
            <a:off x="457200" y="1604520"/>
            <a:ext cx="401580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147" name="PlaceHolder 3"/>
          <p:cNvSpPr>
            <a:spLocks noGrp="1"/>
          </p:cNvSpPr>
          <p:nvPr>
            <p:ph type="body"/>
          </p:nvPr>
        </p:nvSpPr>
        <p:spPr>
          <a:xfrm>
            <a:off x="467424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148" name="PlaceHolder 4"/>
          <p:cNvSpPr>
            <a:spLocks noGrp="1"/>
          </p:cNvSpPr>
          <p:nvPr>
            <p:ph type="body"/>
          </p:nvPr>
        </p:nvSpPr>
        <p:spPr>
          <a:xfrm>
            <a:off x="4674240" y="368208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150" name="PlaceHolder 2"/>
          <p:cNvSpPr>
            <a:spLocks noGrp="1"/>
          </p:cNvSpPr>
          <p:nvPr>
            <p:ph type="body"/>
          </p:nvPr>
        </p:nvSpPr>
        <p:spPr>
          <a:xfrm>
            <a:off x="45720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151" name="PlaceHolder 3"/>
          <p:cNvSpPr>
            <a:spLocks noGrp="1"/>
          </p:cNvSpPr>
          <p:nvPr>
            <p:ph type="body"/>
          </p:nvPr>
        </p:nvSpPr>
        <p:spPr>
          <a:xfrm>
            <a:off x="467424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152" name="PlaceHolder 4"/>
          <p:cNvSpPr>
            <a:spLocks noGrp="1"/>
          </p:cNvSpPr>
          <p:nvPr>
            <p:ph type="body"/>
          </p:nvPr>
        </p:nvSpPr>
        <p:spPr>
          <a:xfrm>
            <a:off x="457200" y="3682080"/>
            <a:ext cx="822924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154" name="PlaceHolder 2"/>
          <p:cNvSpPr>
            <a:spLocks noGrp="1"/>
          </p:cNvSpPr>
          <p:nvPr>
            <p:ph type="body"/>
          </p:nvPr>
        </p:nvSpPr>
        <p:spPr>
          <a:xfrm>
            <a:off x="457200" y="1604520"/>
            <a:ext cx="822924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155" name="PlaceHolder 3"/>
          <p:cNvSpPr>
            <a:spLocks noGrp="1"/>
          </p:cNvSpPr>
          <p:nvPr>
            <p:ph type="body"/>
          </p:nvPr>
        </p:nvSpPr>
        <p:spPr>
          <a:xfrm>
            <a:off x="457200" y="3682080"/>
            <a:ext cx="822924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157" name="PlaceHolder 2"/>
          <p:cNvSpPr>
            <a:spLocks noGrp="1"/>
          </p:cNvSpPr>
          <p:nvPr>
            <p:ph type="body"/>
          </p:nvPr>
        </p:nvSpPr>
        <p:spPr>
          <a:xfrm>
            <a:off x="45720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158" name="PlaceHolder 3"/>
          <p:cNvSpPr>
            <a:spLocks noGrp="1"/>
          </p:cNvSpPr>
          <p:nvPr>
            <p:ph type="body"/>
          </p:nvPr>
        </p:nvSpPr>
        <p:spPr>
          <a:xfrm>
            <a:off x="467424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159" name="PlaceHolder 4"/>
          <p:cNvSpPr>
            <a:spLocks noGrp="1"/>
          </p:cNvSpPr>
          <p:nvPr>
            <p:ph type="body"/>
          </p:nvPr>
        </p:nvSpPr>
        <p:spPr>
          <a:xfrm>
            <a:off x="457200" y="368208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160" name="PlaceHolder 5"/>
          <p:cNvSpPr>
            <a:spLocks noGrp="1"/>
          </p:cNvSpPr>
          <p:nvPr>
            <p:ph type="body"/>
          </p:nvPr>
        </p:nvSpPr>
        <p:spPr>
          <a:xfrm>
            <a:off x="4674240" y="368208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162" name="PlaceHolder 2"/>
          <p:cNvSpPr>
            <a:spLocks noGrp="1"/>
          </p:cNvSpPr>
          <p:nvPr>
            <p:ph type="body"/>
          </p:nvPr>
        </p:nvSpPr>
        <p:spPr>
          <a:xfrm>
            <a:off x="457200" y="160452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163" name="PlaceHolder 3"/>
          <p:cNvSpPr>
            <a:spLocks noGrp="1"/>
          </p:cNvSpPr>
          <p:nvPr>
            <p:ph type="body"/>
          </p:nvPr>
        </p:nvSpPr>
        <p:spPr>
          <a:xfrm>
            <a:off x="3239640" y="160452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164" name="PlaceHolder 4"/>
          <p:cNvSpPr>
            <a:spLocks noGrp="1"/>
          </p:cNvSpPr>
          <p:nvPr>
            <p:ph type="body"/>
          </p:nvPr>
        </p:nvSpPr>
        <p:spPr>
          <a:xfrm>
            <a:off x="6022080" y="160452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165" name="PlaceHolder 5"/>
          <p:cNvSpPr>
            <a:spLocks noGrp="1"/>
          </p:cNvSpPr>
          <p:nvPr>
            <p:ph type="body"/>
          </p:nvPr>
        </p:nvSpPr>
        <p:spPr>
          <a:xfrm>
            <a:off x="457200" y="368208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166" name="PlaceHolder 6"/>
          <p:cNvSpPr>
            <a:spLocks noGrp="1"/>
          </p:cNvSpPr>
          <p:nvPr>
            <p:ph type="body"/>
          </p:nvPr>
        </p:nvSpPr>
        <p:spPr>
          <a:xfrm>
            <a:off x="3239640" y="368208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167" name="PlaceHolder 7"/>
          <p:cNvSpPr>
            <a:spLocks noGrp="1"/>
          </p:cNvSpPr>
          <p:nvPr>
            <p:ph type="body"/>
          </p:nvPr>
        </p:nvSpPr>
        <p:spPr>
          <a:xfrm>
            <a:off x="6022080" y="368208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74"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175" name="PlaceHolder 2"/>
          <p:cNvSpPr>
            <a:spLocks noGrp="1"/>
          </p:cNvSpPr>
          <p:nvPr>
            <p:ph type="subTitle"/>
          </p:nvPr>
        </p:nvSpPr>
        <p:spPr>
          <a:xfrm>
            <a:off x="457200" y="1604520"/>
            <a:ext cx="8229240" cy="3977280"/>
          </a:xfrm>
          <a:prstGeom prst="rect">
            <a:avLst/>
          </a:prstGeom>
        </p:spPr>
        <p:txBody>
          <a:bodyPr lIns="0" tIns="0" rIns="0" bIns="0" anchor="ctr">
            <a:noAutofit/>
          </a:bodyPr>
          <a:p>
            <a:pPr algn="ctr"/>
            <a:endParaRPr lang="en-IN" sz="3200" b="0" strike="noStrike" spc="-1">
              <a:latin typeface="Arial" panose="020B0604020202020204"/>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177" name="PlaceHolder 2"/>
          <p:cNvSpPr>
            <a:spLocks noGrp="1"/>
          </p:cNvSpPr>
          <p:nvPr>
            <p:ph type="body"/>
          </p:nvPr>
        </p:nvSpPr>
        <p:spPr>
          <a:xfrm>
            <a:off x="457200" y="1604520"/>
            <a:ext cx="822924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179" name="PlaceHolder 2"/>
          <p:cNvSpPr>
            <a:spLocks noGrp="1"/>
          </p:cNvSpPr>
          <p:nvPr>
            <p:ph type="body"/>
          </p:nvPr>
        </p:nvSpPr>
        <p:spPr>
          <a:xfrm>
            <a:off x="457200" y="1604520"/>
            <a:ext cx="401580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180" name="PlaceHolder 3"/>
          <p:cNvSpPr>
            <a:spLocks noGrp="1"/>
          </p:cNvSpPr>
          <p:nvPr>
            <p:ph type="body"/>
          </p:nvPr>
        </p:nvSpPr>
        <p:spPr>
          <a:xfrm>
            <a:off x="4674240" y="1604520"/>
            <a:ext cx="401580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81"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82" name="PlaceHolder 1"/>
          <p:cNvSpPr>
            <a:spLocks noGrp="1"/>
          </p:cNvSpPr>
          <p:nvPr>
            <p:ph type="subTitle"/>
          </p:nvPr>
        </p:nvSpPr>
        <p:spPr>
          <a:xfrm>
            <a:off x="457200" y="273600"/>
            <a:ext cx="8229240" cy="5307840"/>
          </a:xfrm>
          <a:prstGeom prst="rect">
            <a:avLst/>
          </a:prstGeom>
        </p:spPr>
        <p:txBody>
          <a:bodyPr lIns="0" tIns="0" rIns="0" bIns="0" anchor="ctr">
            <a:noAutofit/>
          </a:bodyPr>
          <a:p>
            <a:pPr algn="ctr"/>
            <a:endParaRPr lang="en-IN" sz="3200" b="0" strike="noStrike" spc="-1">
              <a:latin typeface="Arial" panose="020B0604020202020204"/>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184" name="PlaceHolder 2"/>
          <p:cNvSpPr>
            <a:spLocks noGrp="1"/>
          </p:cNvSpPr>
          <p:nvPr>
            <p:ph type="body"/>
          </p:nvPr>
        </p:nvSpPr>
        <p:spPr>
          <a:xfrm>
            <a:off x="45720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185" name="PlaceHolder 3"/>
          <p:cNvSpPr>
            <a:spLocks noGrp="1"/>
          </p:cNvSpPr>
          <p:nvPr>
            <p:ph type="body"/>
          </p:nvPr>
        </p:nvSpPr>
        <p:spPr>
          <a:xfrm>
            <a:off x="4674240" y="1604520"/>
            <a:ext cx="401580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186" name="PlaceHolder 4"/>
          <p:cNvSpPr>
            <a:spLocks noGrp="1"/>
          </p:cNvSpPr>
          <p:nvPr>
            <p:ph type="body"/>
          </p:nvPr>
        </p:nvSpPr>
        <p:spPr>
          <a:xfrm>
            <a:off x="457200" y="368208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188" name="PlaceHolder 2"/>
          <p:cNvSpPr>
            <a:spLocks noGrp="1"/>
          </p:cNvSpPr>
          <p:nvPr>
            <p:ph type="body"/>
          </p:nvPr>
        </p:nvSpPr>
        <p:spPr>
          <a:xfrm>
            <a:off x="457200" y="1604520"/>
            <a:ext cx="401580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189" name="PlaceHolder 3"/>
          <p:cNvSpPr>
            <a:spLocks noGrp="1"/>
          </p:cNvSpPr>
          <p:nvPr>
            <p:ph type="body"/>
          </p:nvPr>
        </p:nvSpPr>
        <p:spPr>
          <a:xfrm>
            <a:off x="467424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190" name="PlaceHolder 4"/>
          <p:cNvSpPr>
            <a:spLocks noGrp="1"/>
          </p:cNvSpPr>
          <p:nvPr>
            <p:ph type="body"/>
          </p:nvPr>
        </p:nvSpPr>
        <p:spPr>
          <a:xfrm>
            <a:off x="4674240" y="368208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192" name="PlaceHolder 2"/>
          <p:cNvSpPr>
            <a:spLocks noGrp="1"/>
          </p:cNvSpPr>
          <p:nvPr>
            <p:ph type="body"/>
          </p:nvPr>
        </p:nvSpPr>
        <p:spPr>
          <a:xfrm>
            <a:off x="45720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193" name="PlaceHolder 3"/>
          <p:cNvSpPr>
            <a:spLocks noGrp="1"/>
          </p:cNvSpPr>
          <p:nvPr>
            <p:ph type="body"/>
          </p:nvPr>
        </p:nvSpPr>
        <p:spPr>
          <a:xfrm>
            <a:off x="467424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194" name="PlaceHolder 4"/>
          <p:cNvSpPr>
            <a:spLocks noGrp="1"/>
          </p:cNvSpPr>
          <p:nvPr>
            <p:ph type="body"/>
          </p:nvPr>
        </p:nvSpPr>
        <p:spPr>
          <a:xfrm>
            <a:off x="457200" y="3682080"/>
            <a:ext cx="822924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196" name="PlaceHolder 2"/>
          <p:cNvSpPr>
            <a:spLocks noGrp="1"/>
          </p:cNvSpPr>
          <p:nvPr>
            <p:ph type="body"/>
          </p:nvPr>
        </p:nvSpPr>
        <p:spPr>
          <a:xfrm>
            <a:off x="457200" y="1604520"/>
            <a:ext cx="822924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197" name="PlaceHolder 3"/>
          <p:cNvSpPr>
            <a:spLocks noGrp="1"/>
          </p:cNvSpPr>
          <p:nvPr>
            <p:ph type="body"/>
          </p:nvPr>
        </p:nvSpPr>
        <p:spPr>
          <a:xfrm>
            <a:off x="457200" y="3682080"/>
            <a:ext cx="822924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199" name="PlaceHolder 2"/>
          <p:cNvSpPr>
            <a:spLocks noGrp="1"/>
          </p:cNvSpPr>
          <p:nvPr>
            <p:ph type="body"/>
          </p:nvPr>
        </p:nvSpPr>
        <p:spPr>
          <a:xfrm>
            <a:off x="45720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200" name="PlaceHolder 3"/>
          <p:cNvSpPr>
            <a:spLocks noGrp="1"/>
          </p:cNvSpPr>
          <p:nvPr>
            <p:ph type="body"/>
          </p:nvPr>
        </p:nvSpPr>
        <p:spPr>
          <a:xfrm>
            <a:off x="467424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201" name="PlaceHolder 4"/>
          <p:cNvSpPr>
            <a:spLocks noGrp="1"/>
          </p:cNvSpPr>
          <p:nvPr>
            <p:ph type="body"/>
          </p:nvPr>
        </p:nvSpPr>
        <p:spPr>
          <a:xfrm>
            <a:off x="457200" y="368208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202" name="PlaceHolder 5"/>
          <p:cNvSpPr>
            <a:spLocks noGrp="1"/>
          </p:cNvSpPr>
          <p:nvPr>
            <p:ph type="body"/>
          </p:nvPr>
        </p:nvSpPr>
        <p:spPr>
          <a:xfrm>
            <a:off x="4674240" y="368208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457200" y="273600"/>
            <a:ext cx="8229240" cy="5307840"/>
          </a:xfrm>
          <a:prstGeom prst="rect">
            <a:avLst/>
          </a:prstGeom>
        </p:spPr>
        <p:txBody>
          <a:bodyPr lIns="0" tIns="0" rIns="0" bIns="0" anchor="ctr">
            <a:noAutofit/>
          </a:bodyPr>
          <a:p>
            <a:pPr algn="ctr"/>
            <a:endParaRPr lang="en-IN" sz="3200" b="0" strike="noStrike" spc="-1">
              <a:latin typeface="Arial" panose="020B0604020202020204"/>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204" name="PlaceHolder 2"/>
          <p:cNvSpPr>
            <a:spLocks noGrp="1"/>
          </p:cNvSpPr>
          <p:nvPr>
            <p:ph type="body"/>
          </p:nvPr>
        </p:nvSpPr>
        <p:spPr>
          <a:xfrm>
            <a:off x="457200" y="160452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205" name="PlaceHolder 3"/>
          <p:cNvSpPr>
            <a:spLocks noGrp="1"/>
          </p:cNvSpPr>
          <p:nvPr>
            <p:ph type="body"/>
          </p:nvPr>
        </p:nvSpPr>
        <p:spPr>
          <a:xfrm>
            <a:off x="3239640" y="160452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206" name="PlaceHolder 4"/>
          <p:cNvSpPr>
            <a:spLocks noGrp="1"/>
          </p:cNvSpPr>
          <p:nvPr>
            <p:ph type="body"/>
          </p:nvPr>
        </p:nvSpPr>
        <p:spPr>
          <a:xfrm>
            <a:off x="6022080" y="160452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207" name="PlaceHolder 5"/>
          <p:cNvSpPr>
            <a:spLocks noGrp="1"/>
          </p:cNvSpPr>
          <p:nvPr>
            <p:ph type="body"/>
          </p:nvPr>
        </p:nvSpPr>
        <p:spPr>
          <a:xfrm>
            <a:off x="457200" y="368208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208" name="PlaceHolder 6"/>
          <p:cNvSpPr>
            <a:spLocks noGrp="1"/>
          </p:cNvSpPr>
          <p:nvPr>
            <p:ph type="body"/>
          </p:nvPr>
        </p:nvSpPr>
        <p:spPr>
          <a:xfrm>
            <a:off x="3239640" y="368208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209" name="PlaceHolder 7"/>
          <p:cNvSpPr>
            <a:spLocks noGrp="1"/>
          </p:cNvSpPr>
          <p:nvPr>
            <p:ph type="body"/>
          </p:nvPr>
        </p:nvSpPr>
        <p:spPr>
          <a:xfrm>
            <a:off x="6022080" y="368208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16"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217" name="PlaceHolder 2"/>
          <p:cNvSpPr>
            <a:spLocks noGrp="1"/>
          </p:cNvSpPr>
          <p:nvPr>
            <p:ph type="subTitle"/>
          </p:nvPr>
        </p:nvSpPr>
        <p:spPr>
          <a:xfrm>
            <a:off x="457200" y="1604520"/>
            <a:ext cx="8229240" cy="3977280"/>
          </a:xfrm>
          <a:prstGeom prst="rect">
            <a:avLst/>
          </a:prstGeom>
        </p:spPr>
        <p:txBody>
          <a:bodyPr lIns="0" tIns="0" rIns="0" bIns="0" anchor="ctr">
            <a:noAutofit/>
          </a:bodyPr>
          <a:p>
            <a:pPr algn="ctr"/>
            <a:endParaRPr lang="en-IN" sz="3200" b="0" strike="noStrike" spc="-1">
              <a:latin typeface="Arial" panose="020B0604020202020204"/>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219" name="PlaceHolder 2"/>
          <p:cNvSpPr>
            <a:spLocks noGrp="1"/>
          </p:cNvSpPr>
          <p:nvPr>
            <p:ph type="body"/>
          </p:nvPr>
        </p:nvSpPr>
        <p:spPr>
          <a:xfrm>
            <a:off x="457200" y="1604520"/>
            <a:ext cx="822924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221" name="PlaceHolder 2"/>
          <p:cNvSpPr>
            <a:spLocks noGrp="1"/>
          </p:cNvSpPr>
          <p:nvPr>
            <p:ph type="body"/>
          </p:nvPr>
        </p:nvSpPr>
        <p:spPr>
          <a:xfrm>
            <a:off x="457200" y="1604520"/>
            <a:ext cx="401580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222" name="PlaceHolder 3"/>
          <p:cNvSpPr>
            <a:spLocks noGrp="1"/>
          </p:cNvSpPr>
          <p:nvPr>
            <p:ph type="body"/>
          </p:nvPr>
        </p:nvSpPr>
        <p:spPr>
          <a:xfrm>
            <a:off x="4674240" y="1604520"/>
            <a:ext cx="401580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23"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24" name="PlaceHolder 1"/>
          <p:cNvSpPr>
            <a:spLocks noGrp="1"/>
          </p:cNvSpPr>
          <p:nvPr>
            <p:ph type="subTitle"/>
          </p:nvPr>
        </p:nvSpPr>
        <p:spPr>
          <a:xfrm>
            <a:off x="457200" y="273600"/>
            <a:ext cx="8229240" cy="5307840"/>
          </a:xfrm>
          <a:prstGeom prst="rect">
            <a:avLst/>
          </a:prstGeom>
        </p:spPr>
        <p:txBody>
          <a:bodyPr lIns="0" tIns="0" rIns="0" bIns="0" anchor="ctr">
            <a:noAutofit/>
          </a:bodyPr>
          <a:p>
            <a:pPr algn="ctr"/>
            <a:endParaRPr lang="en-IN" sz="3200" b="0" strike="noStrike" spc="-1">
              <a:latin typeface="Arial" panose="020B0604020202020204"/>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226" name="PlaceHolder 2"/>
          <p:cNvSpPr>
            <a:spLocks noGrp="1"/>
          </p:cNvSpPr>
          <p:nvPr>
            <p:ph type="body"/>
          </p:nvPr>
        </p:nvSpPr>
        <p:spPr>
          <a:xfrm>
            <a:off x="45720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227" name="PlaceHolder 3"/>
          <p:cNvSpPr>
            <a:spLocks noGrp="1"/>
          </p:cNvSpPr>
          <p:nvPr>
            <p:ph type="body"/>
          </p:nvPr>
        </p:nvSpPr>
        <p:spPr>
          <a:xfrm>
            <a:off x="4674240" y="1604520"/>
            <a:ext cx="401580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228" name="PlaceHolder 4"/>
          <p:cNvSpPr>
            <a:spLocks noGrp="1"/>
          </p:cNvSpPr>
          <p:nvPr>
            <p:ph type="body"/>
          </p:nvPr>
        </p:nvSpPr>
        <p:spPr>
          <a:xfrm>
            <a:off x="457200" y="368208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230" name="PlaceHolder 2"/>
          <p:cNvSpPr>
            <a:spLocks noGrp="1"/>
          </p:cNvSpPr>
          <p:nvPr>
            <p:ph type="body"/>
          </p:nvPr>
        </p:nvSpPr>
        <p:spPr>
          <a:xfrm>
            <a:off x="457200" y="1604520"/>
            <a:ext cx="401580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231" name="PlaceHolder 3"/>
          <p:cNvSpPr>
            <a:spLocks noGrp="1"/>
          </p:cNvSpPr>
          <p:nvPr>
            <p:ph type="body"/>
          </p:nvPr>
        </p:nvSpPr>
        <p:spPr>
          <a:xfrm>
            <a:off x="467424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232" name="PlaceHolder 4"/>
          <p:cNvSpPr>
            <a:spLocks noGrp="1"/>
          </p:cNvSpPr>
          <p:nvPr>
            <p:ph type="body"/>
          </p:nvPr>
        </p:nvSpPr>
        <p:spPr>
          <a:xfrm>
            <a:off x="4674240" y="368208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234" name="PlaceHolder 2"/>
          <p:cNvSpPr>
            <a:spLocks noGrp="1"/>
          </p:cNvSpPr>
          <p:nvPr>
            <p:ph type="body"/>
          </p:nvPr>
        </p:nvSpPr>
        <p:spPr>
          <a:xfrm>
            <a:off x="45720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235" name="PlaceHolder 3"/>
          <p:cNvSpPr>
            <a:spLocks noGrp="1"/>
          </p:cNvSpPr>
          <p:nvPr>
            <p:ph type="body"/>
          </p:nvPr>
        </p:nvSpPr>
        <p:spPr>
          <a:xfrm>
            <a:off x="467424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236" name="PlaceHolder 4"/>
          <p:cNvSpPr>
            <a:spLocks noGrp="1"/>
          </p:cNvSpPr>
          <p:nvPr>
            <p:ph type="body"/>
          </p:nvPr>
        </p:nvSpPr>
        <p:spPr>
          <a:xfrm>
            <a:off x="457200" y="3682080"/>
            <a:ext cx="822924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16" name="PlaceHolder 2"/>
          <p:cNvSpPr>
            <a:spLocks noGrp="1"/>
          </p:cNvSpPr>
          <p:nvPr>
            <p:ph type="body"/>
          </p:nvPr>
        </p:nvSpPr>
        <p:spPr>
          <a:xfrm>
            <a:off x="45720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17" name="PlaceHolder 3"/>
          <p:cNvSpPr>
            <a:spLocks noGrp="1"/>
          </p:cNvSpPr>
          <p:nvPr>
            <p:ph type="body"/>
          </p:nvPr>
        </p:nvSpPr>
        <p:spPr>
          <a:xfrm>
            <a:off x="4674240" y="1604520"/>
            <a:ext cx="401580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18" name="PlaceHolder 4"/>
          <p:cNvSpPr>
            <a:spLocks noGrp="1"/>
          </p:cNvSpPr>
          <p:nvPr>
            <p:ph type="body"/>
          </p:nvPr>
        </p:nvSpPr>
        <p:spPr>
          <a:xfrm>
            <a:off x="457200" y="368208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7"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238" name="PlaceHolder 2"/>
          <p:cNvSpPr>
            <a:spLocks noGrp="1"/>
          </p:cNvSpPr>
          <p:nvPr>
            <p:ph type="body"/>
          </p:nvPr>
        </p:nvSpPr>
        <p:spPr>
          <a:xfrm>
            <a:off x="457200" y="1604520"/>
            <a:ext cx="822924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239" name="PlaceHolder 3"/>
          <p:cNvSpPr>
            <a:spLocks noGrp="1"/>
          </p:cNvSpPr>
          <p:nvPr>
            <p:ph type="body"/>
          </p:nvPr>
        </p:nvSpPr>
        <p:spPr>
          <a:xfrm>
            <a:off x="457200" y="3682080"/>
            <a:ext cx="822924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241" name="PlaceHolder 2"/>
          <p:cNvSpPr>
            <a:spLocks noGrp="1"/>
          </p:cNvSpPr>
          <p:nvPr>
            <p:ph type="body"/>
          </p:nvPr>
        </p:nvSpPr>
        <p:spPr>
          <a:xfrm>
            <a:off x="45720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242" name="PlaceHolder 3"/>
          <p:cNvSpPr>
            <a:spLocks noGrp="1"/>
          </p:cNvSpPr>
          <p:nvPr>
            <p:ph type="body"/>
          </p:nvPr>
        </p:nvSpPr>
        <p:spPr>
          <a:xfrm>
            <a:off x="467424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243" name="PlaceHolder 4"/>
          <p:cNvSpPr>
            <a:spLocks noGrp="1"/>
          </p:cNvSpPr>
          <p:nvPr>
            <p:ph type="body"/>
          </p:nvPr>
        </p:nvSpPr>
        <p:spPr>
          <a:xfrm>
            <a:off x="457200" y="368208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244" name="PlaceHolder 5"/>
          <p:cNvSpPr>
            <a:spLocks noGrp="1"/>
          </p:cNvSpPr>
          <p:nvPr>
            <p:ph type="body"/>
          </p:nvPr>
        </p:nvSpPr>
        <p:spPr>
          <a:xfrm>
            <a:off x="4674240" y="368208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246" name="PlaceHolder 2"/>
          <p:cNvSpPr>
            <a:spLocks noGrp="1"/>
          </p:cNvSpPr>
          <p:nvPr>
            <p:ph type="body"/>
          </p:nvPr>
        </p:nvSpPr>
        <p:spPr>
          <a:xfrm>
            <a:off x="457200" y="160452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247" name="PlaceHolder 3"/>
          <p:cNvSpPr>
            <a:spLocks noGrp="1"/>
          </p:cNvSpPr>
          <p:nvPr>
            <p:ph type="body"/>
          </p:nvPr>
        </p:nvSpPr>
        <p:spPr>
          <a:xfrm>
            <a:off x="3239640" y="160452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248" name="PlaceHolder 4"/>
          <p:cNvSpPr>
            <a:spLocks noGrp="1"/>
          </p:cNvSpPr>
          <p:nvPr>
            <p:ph type="body"/>
          </p:nvPr>
        </p:nvSpPr>
        <p:spPr>
          <a:xfrm>
            <a:off x="6022080" y="160452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249" name="PlaceHolder 5"/>
          <p:cNvSpPr>
            <a:spLocks noGrp="1"/>
          </p:cNvSpPr>
          <p:nvPr>
            <p:ph type="body"/>
          </p:nvPr>
        </p:nvSpPr>
        <p:spPr>
          <a:xfrm>
            <a:off x="457200" y="368208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250" name="PlaceHolder 6"/>
          <p:cNvSpPr>
            <a:spLocks noGrp="1"/>
          </p:cNvSpPr>
          <p:nvPr>
            <p:ph type="body"/>
          </p:nvPr>
        </p:nvSpPr>
        <p:spPr>
          <a:xfrm>
            <a:off x="3239640" y="368208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251" name="PlaceHolder 7"/>
          <p:cNvSpPr>
            <a:spLocks noGrp="1"/>
          </p:cNvSpPr>
          <p:nvPr>
            <p:ph type="body"/>
          </p:nvPr>
        </p:nvSpPr>
        <p:spPr>
          <a:xfrm>
            <a:off x="6022080" y="368208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58"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259" name="PlaceHolder 2"/>
          <p:cNvSpPr>
            <a:spLocks noGrp="1"/>
          </p:cNvSpPr>
          <p:nvPr>
            <p:ph type="subTitle"/>
          </p:nvPr>
        </p:nvSpPr>
        <p:spPr>
          <a:xfrm>
            <a:off x="457200" y="1604520"/>
            <a:ext cx="8229240" cy="3977280"/>
          </a:xfrm>
          <a:prstGeom prst="rect">
            <a:avLst/>
          </a:prstGeom>
        </p:spPr>
        <p:txBody>
          <a:bodyPr lIns="0" tIns="0" rIns="0" bIns="0" anchor="ctr">
            <a:noAutofit/>
          </a:bodyPr>
          <a:p>
            <a:pPr algn="ctr"/>
            <a:endParaRPr lang="en-IN" sz="3200" b="0" strike="noStrike" spc="-1">
              <a:latin typeface="Arial" panose="020B0604020202020204"/>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261" name="PlaceHolder 2"/>
          <p:cNvSpPr>
            <a:spLocks noGrp="1"/>
          </p:cNvSpPr>
          <p:nvPr>
            <p:ph type="body"/>
          </p:nvPr>
        </p:nvSpPr>
        <p:spPr>
          <a:xfrm>
            <a:off x="457200" y="1604520"/>
            <a:ext cx="822924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263" name="PlaceHolder 2"/>
          <p:cNvSpPr>
            <a:spLocks noGrp="1"/>
          </p:cNvSpPr>
          <p:nvPr>
            <p:ph type="body"/>
          </p:nvPr>
        </p:nvSpPr>
        <p:spPr>
          <a:xfrm>
            <a:off x="457200" y="1604520"/>
            <a:ext cx="401580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264" name="PlaceHolder 3"/>
          <p:cNvSpPr>
            <a:spLocks noGrp="1"/>
          </p:cNvSpPr>
          <p:nvPr>
            <p:ph type="body"/>
          </p:nvPr>
        </p:nvSpPr>
        <p:spPr>
          <a:xfrm>
            <a:off x="4674240" y="1604520"/>
            <a:ext cx="401580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65"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66" name="PlaceHolder 1"/>
          <p:cNvSpPr>
            <a:spLocks noGrp="1"/>
          </p:cNvSpPr>
          <p:nvPr>
            <p:ph type="subTitle"/>
          </p:nvPr>
        </p:nvSpPr>
        <p:spPr>
          <a:xfrm>
            <a:off x="457200" y="273600"/>
            <a:ext cx="8229240" cy="5307840"/>
          </a:xfrm>
          <a:prstGeom prst="rect">
            <a:avLst/>
          </a:prstGeom>
        </p:spPr>
        <p:txBody>
          <a:bodyPr lIns="0" tIns="0" rIns="0" bIns="0" anchor="ctr">
            <a:noAutofit/>
          </a:bodyPr>
          <a:p>
            <a:pPr algn="ctr"/>
            <a:endParaRPr lang="en-IN" sz="3200" b="0" strike="noStrike" spc="-1">
              <a:latin typeface="Arial" panose="020B0604020202020204"/>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268" name="PlaceHolder 2"/>
          <p:cNvSpPr>
            <a:spLocks noGrp="1"/>
          </p:cNvSpPr>
          <p:nvPr>
            <p:ph type="body"/>
          </p:nvPr>
        </p:nvSpPr>
        <p:spPr>
          <a:xfrm>
            <a:off x="45720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269" name="PlaceHolder 3"/>
          <p:cNvSpPr>
            <a:spLocks noGrp="1"/>
          </p:cNvSpPr>
          <p:nvPr>
            <p:ph type="body"/>
          </p:nvPr>
        </p:nvSpPr>
        <p:spPr>
          <a:xfrm>
            <a:off x="4674240" y="1604520"/>
            <a:ext cx="401580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270" name="PlaceHolder 4"/>
          <p:cNvSpPr>
            <a:spLocks noGrp="1"/>
          </p:cNvSpPr>
          <p:nvPr>
            <p:ph type="body"/>
          </p:nvPr>
        </p:nvSpPr>
        <p:spPr>
          <a:xfrm>
            <a:off x="457200" y="368208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20" name="PlaceHolder 2"/>
          <p:cNvSpPr>
            <a:spLocks noGrp="1"/>
          </p:cNvSpPr>
          <p:nvPr>
            <p:ph type="body"/>
          </p:nvPr>
        </p:nvSpPr>
        <p:spPr>
          <a:xfrm>
            <a:off x="457200" y="1604520"/>
            <a:ext cx="401580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21" name="PlaceHolder 3"/>
          <p:cNvSpPr>
            <a:spLocks noGrp="1"/>
          </p:cNvSpPr>
          <p:nvPr>
            <p:ph type="body"/>
          </p:nvPr>
        </p:nvSpPr>
        <p:spPr>
          <a:xfrm>
            <a:off x="467424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22" name="PlaceHolder 4"/>
          <p:cNvSpPr>
            <a:spLocks noGrp="1"/>
          </p:cNvSpPr>
          <p:nvPr>
            <p:ph type="body"/>
          </p:nvPr>
        </p:nvSpPr>
        <p:spPr>
          <a:xfrm>
            <a:off x="4674240" y="368208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272" name="PlaceHolder 2"/>
          <p:cNvSpPr>
            <a:spLocks noGrp="1"/>
          </p:cNvSpPr>
          <p:nvPr>
            <p:ph type="body"/>
          </p:nvPr>
        </p:nvSpPr>
        <p:spPr>
          <a:xfrm>
            <a:off x="457200" y="1604520"/>
            <a:ext cx="401580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273" name="PlaceHolder 3"/>
          <p:cNvSpPr>
            <a:spLocks noGrp="1"/>
          </p:cNvSpPr>
          <p:nvPr>
            <p:ph type="body"/>
          </p:nvPr>
        </p:nvSpPr>
        <p:spPr>
          <a:xfrm>
            <a:off x="467424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274" name="PlaceHolder 4"/>
          <p:cNvSpPr>
            <a:spLocks noGrp="1"/>
          </p:cNvSpPr>
          <p:nvPr>
            <p:ph type="body"/>
          </p:nvPr>
        </p:nvSpPr>
        <p:spPr>
          <a:xfrm>
            <a:off x="4674240" y="368208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276" name="PlaceHolder 2"/>
          <p:cNvSpPr>
            <a:spLocks noGrp="1"/>
          </p:cNvSpPr>
          <p:nvPr>
            <p:ph type="body"/>
          </p:nvPr>
        </p:nvSpPr>
        <p:spPr>
          <a:xfrm>
            <a:off x="45720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277" name="PlaceHolder 3"/>
          <p:cNvSpPr>
            <a:spLocks noGrp="1"/>
          </p:cNvSpPr>
          <p:nvPr>
            <p:ph type="body"/>
          </p:nvPr>
        </p:nvSpPr>
        <p:spPr>
          <a:xfrm>
            <a:off x="467424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278" name="PlaceHolder 4"/>
          <p:cNvSpPr>
            <a:spLocks noGrp="1"/>
          </p:cNvSpPr>
          <p:nvPr>
            <p:ph type="body"/>
          </p:nvPr>
        </p:nvSpPr>
        <p:spPr>
          <a:xfrm>
            <a:off x="457200" y="3682080"/>
            <a:ext cx="822924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280" name="PlaceHolder 2"/>
          <p:cNvSpPr>
            <a:spLocks noGrp="1"/>
          </p:cNvSpPr>
          <p:nvPr>
            <p:ph type="body"/>
          </p:nvPr>
        </p:nvSpPr>
        <p:spPr>
          <a:xfrm>
            <a:off x="457200" y="1604520"/>
            <a:ext cx="822924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281" name="PlaceHolder 3"/>
          <p:cNvSpPr>
            <a:spLocks noGrp="1"/>
          </p:cNvSpPr>
          <p:nvPr>
            <p:ph type="body"/>
          </p:nvPr>
        </p:nvSpPr>
        <p:spPr>
          <a:xfrm>
            <a:off x="457200" y="3682080"/>
            <a:ext cx="822924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283" name="PlaceHolder 2"/>
          <p:cNvSpPr>
            <a:spLocks noGrp="1"/>
          </p:cNvSpPr>
          <p:nvPr>
            <p:ph type="body"/>
          </p:nvPr>
        </p:nvSpPr>
        <p:spPr>
          <a:xfrm>
            <a:off x="45720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284" name="PlaceHolder 3"/>
          <p:cNvSpPr>
            <a:spLocks noGrp="1"/>
          </p:cNvSpPr>
          <p:nvPr>
            <p:ph type="body"/>
          </p:nvPr>
        </p:nvSpPr>
        <p:spPr>
          <a:xfrm>
            <a:off x="467424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285" name="PlaceHolder 4"/>
          <p:cNvSpPr>
            <a:spLocks noGrp="1"/>
          </p:cNvSpPr>
          <p:nvPr>
            <p:ph type="body"/>
          </p:nvPr>
        </p:nvSpPr>
        <p:spPr>
          <a:xfrm>
            <a:off x="457200" y="368208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286" name="PlaceHolder 5"/>
          <p:cNvSpPr>
            <a:spLocks noGrp="1"/>
          </p:cNvSpPr>
          <p:nvPr>
            <p:ph type="body"/>
          </p:nvPr>
        </p:nvSpPr>
        <p:spPr>
          <a:xfrm>
            <a:off x="4674240" y="368208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288" name="PlaceHolder 2"/>
          <p:cNvSpPr>
            <a:spLocks noGrp="1"/>
          </p:cNvSpPr>
          <p:nvPr>
            <p:ph type="body"/>
          </p:nvPr>
        </p:nvSpPr>
        <p:spPr>
          <a:xfrm>
            <a:off x="457200" y="160452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289" name="PlaceHolder 3"/>
          <p:cNvSpPr>
            <a:spLocks noGrp="1"/>
          </p:cNvSpPr>
          <p:nvPr>
            <p:ph type="body"/>
          </p:nvPr>
        </p:nvSpPr>
        <p:spPr>
          <a:xfrm>
            <a:off x="3239640" y="160452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290" name="PlaceHolder 4"/>
          <p:cNvSpPr>
            <a:spLocks noGrp="1"/>
          </p:cNvSpPr>
          <p:nvPr>
            <p:ph type="body"/>
          </p:nvPr>
        </p:nvSpPr>
        <p:spPr>
          <a:xfrm>
            <a:off x="6022080" y="160452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291" name="PlaceHolder 5"/>
          <p:cNvSpPr>
            <a:spLocks noGrp="1"/>
          </p:cNvSpPr>
          <p:nvPr>
            <p:ph type="body"/>
          </p:nvPr>
        </p:nvSpPr>
        <p:spPr>
          <a:xfrm>
            <a:off x="457200" y="368208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292" name="PlaceHolder 6"/>
          <p:cNvSpPr>
            <a:spLocks noGrp="1"/>
          </p:cNvSpPr>
          <p:nvPr>
            <p:ph type="body"/>
          </p:nvPr>
        </p:nvSpPr>
        <p:spPr>
          <a:xfrm>
            <a:off x="3239640" y="368208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293" name="PlaceHolder 7"/>
          <p:cNvSpPr>
            <a:spLocks noGrp="1"/>
          </p:cNvSpPr>
          <p:nvPr>
            <p:ph type="body"/>
          </p:nvPr>
        </p:nvSpPr>
        <p:spPr>
          <a:xfrm>
            <a:off x="6022080" y="368208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00"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301" name="PlaceHolder 2"/>
          <p:cNvSpPr>
            <a:spLocks noGrp="1"/>
          </p:cNvSpPr>
          <p:nvPr>
            <p:ph type="subTitle"/>
          </p:nvPr>
        </p:nvSpPr>
        <p:spPr>
          <a:xfrm>
            <a:off x="457200" y="1604520"/>
            <a:ext cx="8229240" cy="3977280"/>
          </a:xfrm>
          <a:prstGeom prst="rect">
            <a:avLst/>
          </a:prstGeom>
        </p:spPr>
        <p:txBody>
          <a:bodyPr lIns="0" tIns="0" rIns="0" bIns="0" anchor="ctr">
            <a:noAutofit/>
          </a:bodyPr>
          <a:p>
            <a:pPr algn="ctr"/>
            <a:endParaRPr lang="en-IN" sz="3200" b="0" strike="noStrike" spc="-1">
              <a:latin typeface="Arial" panose="020B0604020202020204"/>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02"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303" name="PlaceHolder 2"/>
          <p:cNvSpPr>
            <a:spLocks noGrp="1"/>
          </p:cNvSpPr>
          <p:nvPr>
            <p:ph type="body"/>
          </p:nvPr>
        </p:nvSpPr>
        <p:spPr>
          <a:xfrm>
            <a:off x="457200" y="1604520"/>
            <a:ext cx="822924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04"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305" name="PlaceHolder 2"/>
          <p:cNvSpPr>
            <a:spLocks noGrp="1"/>
          </p:cNvSpPr>
          <p:nvPr>
            <p:ph type="body"/>
          </p:nvPr>
        </p:nvSpPr>
        <p:spPr>
          <a:xfrm>
            <a:off x="457200" y="1604520"/>
            <a:ext cx="401580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306" name="PlaceHolder 3"/>
          <p:cNvSpPr>
            <a:spLocks noGrp="1"/>
          </p:cNvSpPr>
          <p:nvPr>
            <p:ph type="body"/>
          </p:nvPr>
        </p:nvSpPr>
        <p:spPr>
          <a:xfrm>
            <a:off x="4674240" y="1604520"/>
            <a:ext cx="401580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07"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24" name="PlaceHolder 2"/>
          <p:cNvSpPr>
            <a:spLocks noGrp="1"/>
          </p:cNvSpPr>
          <p:nvPr>
            <p:ph type="body"/>
          </p:nvPr>
        </p:nvSpPr>
        <p:spPr>
          <a:xfrm>
            <a:off x="45720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25" name="PlaceHolder 3"/>
          <p:cNvSpPr>
            <a:spLocks noGrp="1"/>
          </p:cNvSpPr>
          <p:nvPr>
            <p:ph type="body"/>
          </p:nvPr>
        </p:nvSpPr>
        <p:spPr>
          <a:xfrm>
            <a:off x="467424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26" name="PlaceHolder 4"/>
          <p:cNvSpPr>
            <a:spLocks noGrp="1"/>
          </p:cNvSpPr>
          <p:nvPr>
            <p:ph type="body"/>
          </p:nvPr>
        </p:nvSpPr>
        <p:spPr>
          <a:xfrm>
            <a:off x="457200" y="3682080"/>
            <a:ext cx="822924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08" name="PlaceHolder 1"/>
          <p:cNvSpPr>
            <a:spLocks noGrp="1"/>
          </p:cNvSpPr>
          <p:nvPr>
            <p:ph type="subTitle"/>
          </p:nvPr>
        </p:nvSpPr>
        <p:spPr>
          <a:xfrm>
            <a:off x="457200" y="273600"/>
            <a:ext cx="8229240" cy="5307840"/>
          </a:xfrm>
          <a:prstGeom prst="rect">
            <a:avLst/>
          </a:prstGeom>
        </p:spPr>
        <p:txBody>
          <a:bodyPr lIns="0" tIns="0" rIns="0" bIns="0" anchor="ctr">
            <a:noAutofit/>
          </a:bodyPr>
          <a:p>
            <a:pPr algn="ctr"/>
            <a:endParaRPr lang="en-IN" sz="3200" b="0" strike="noStrike" spc="-1">
              <a:latin typeface="Arial" panose="020B0604020202020204"/>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09"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310" name="PlaceHolder 2"/>
          <p:cNvSpPr>
            <a:spLocks noGrp="1"/>
          </p:cNvSpPr>
          <p:nvPr>
            <p:ph type="body"/>
          </p:nvPr>
        </p:nvSpPr>
        <p:spPr>
          <a:xfrm>
            <a:off x="45720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311" name="PlaceHolder 3"/>
          <p:cNvSpPr>
            <a:spLocks noGrp="1"/>
          </p:cNvSpPr>
          <p:nvPr>
            <p:ph type="body"/>
          </p:nvPr>
        </p:nvSpPr>
        <p:spPr>
          <a:xfrm>
            <a:off x="4674240" y="1604520"/>
            <a:ext cx="401580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312" name="PlaceHolder 4"/>
          <p:cNvSpPr>
            <a:spLocks noGrp="1"/>
          </p:cNvSpPr>
          <p:nvPr>
            <p:ph type="body"/>
          </p:nvPr>
        </p:nvSpPr>
        <p:spPr>
          <a:xfrm>
            <a:off x="457200" y="368208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13"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314" name="PlaceHolder 2"/>
          <p:cNvSpPr>
            <a:spLocks noGrp="1"/>
          </p:cNvSpPr>
          <p:nvPr>
            <p:ph type="body"/>
          </p:nvPr>
        </p:nvSpPr>
        <p:spPr>
          <a:xfrm>
            <a:off x="457200" y="1604520"/>
            <a:ext cx="401580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315" name="PlaceHolder 3"/>
          <p:cNvSpPr>
            <a:spLocks noGrp="1"/>
          </p:cNvSpPr>
          <p:nvPr>
            <p:ph type="body"/>
          </p:nvPr>
        </p:nvSpPr>
        <p:spPr>
          <a:xfrm>
            <a:off x="467424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316" name="PlaceHolder 4"/>
          <p:cNvSpPr>
            <a:spLocks noGrp="1"/>
          </p:cNvSpPr>
          <p:nvPr>
            <p:ph type="body"/>
          </p:nvPr>
        </p:nvSpPr>
        <p:spPr>
          <a:xfrm>
            <a:off x="4674240" y="368208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318" name="PlaceHolder 2"/>
          <p:cNvSpPr>
            <a:spLocks noGrp="1"/>
          </p:cNvSpPr>
          <p:nvPr>
            <p:ph type="body"/>
          </p:nvPr>
        </p:nvSpPr>
        <p:spPr>
          <a:xfrm>
            <a:off x="45720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319" name="PlaceHolder 3"/>
          <p:cNvSpPr>
            <a:spLocks noGrp="1"/>
          </p:cNvSpPr>
          <p:nvPr>
            <p:ph type="body"/>
          </p:nvPr>
        </p:nvSpPr>
        <p:spPr>
          <a:xfrm>
            <a:off x="467424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320" name="PlaceHolder 4"/>
          <p:cNvSpPr>
            <a:spLocks noGrp="1"/>
          </p:cNvSpPr>
          <p:nvPr>
            <p:ph type="body"/>
          </p:nvPr>
        </p:nvSpPr>
        <p:spPr>
          <a:xfrm>
            <a:off x="457200" y="3682080"/>
            <a:ext cx="822924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322" name="PlaceHolder 2"/>
          <p:cNvSpPr>
            <a:spLocks noGrp="1"/>
          </p:cNvSpPr>
          <p:nvPr>
            <p:ph type="body"/>
          </p:nvPr>
        </p:nvSpPr>
        <p:spPr>
          <a:xfrm>
            <a:off x="457200" y="1604520"/>
            <a:ext cx="822924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323" name="PlaceHolder 3"/>
          <p:cNvSpPr>
            <a:spLocks noGrp="1"/>
          </p:cNvSpPr>
          <p:nvPr>
            <p:ph type="body"/>
          </p:nvPr>
        </p:nvSpPr>
        <p:spPr>
          <a:xfrm>
            <a:off x="457200" y="3682080"/>
            <a:ext cx="822924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24"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325" name="PlaceHolder 2"/>
          <p:cNvSpPr>
            <a:spLocks noGrp="1"/>
          </p:cNvSpPr>
          <p:nvPr>
            <p:ph type="body"/>
          </p:nvPr>
        </p:nvSpPr>
        <p:spPr>
          <a:xfrm>
            <a:off x="45720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326" name="PlaceHolder 3"/>
          <p:cNvSpPr>
            <a:spLocks noGrp="1"/>
          </p:cNvSpPr>
          <p:nvPr>
            <p:ph type="body"/>
          </p:nvPr>
        </p:nvSpPr>
        <p:spPr>
          <a:xfrm>
            <a:off x="4674240" y="160452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327" name="PlaceHolder 4"/>
          <p:cNvSpPr>
            <a:spLocks noGrp="1"/>
          </p:cNvSpPr>
          <p:nvPr>
            <p:ph type="body"/>
          </p:nvPr>
        </p:nvSpPr>
        <p:spPr>
          <a:xfrm>
            <a:off x="457200" y="368208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328" name="PlaceHolder 5"/>
          <p:cNvSpPr>
            <a:spLocks noGrp="1"/>
          </p:cNvSpPr>
          <p:nvPr>
            <p:ph type="body"/>
          </p:nvPr>
        </p:nvSpPr>
        <p:spPr>
          <a:xfrm>
            <a:off x="4674240" y="3682080"/>
            <a:ext cx="40158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9"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330" name="PlaceHolder 2"/>
          <p:cNvSpPr>
            <a:spLocks noGrp="1"/>
          </p:cNvSpPr>
          <p:nvPr>
            <p:ph type="body"/>
          </p:nvPr>
        </p:nvSpPr>
        <p:spPr>
          <a:xfrm>
            <a:off x="457200" y="160452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331" name="PlaceHolder 3"/>
          <p:cNvSpPr>
            <a:spLocks noGrp="1"/>
          </p:cNvSpPr>
          <p:nvPr>
            <p:ph type="body"/>
          </p:nvPr>
        </p:nvSpPr>
        <p:spPr>
          <a:xfrm>
            <a:off x="3239640" y="160452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332" name="PlaceHolder 4"/>
          <p:cNvSpPr>
            <a:spLocks noGrp="1"/>
          </p:cNvSpPr>
          <p:nvPr>
            <p:ph type="body"/>
          </p:nvPr>
        </p:nvSpPr>
        <p:spPr>
          <a:xfrm>
            <a:off x="6022080" y="160452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333" name="PlaceHolder 5"/>
          <p:cNvSpPr>
            <a:spLocks noGrp="1"/>
          </p:cNvSpPr>
          <p:nvPr>
            <p:ph type="body"/>
          </p:nvPr>
        </p:nvSpPr>
        <p:spPr>
          <a:xfrm>
            <a:off x="457200" y="368208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334" name="PlaceHolder 6"/>
          <p:cNvSpPr>
            <a:spLocks noGrp="1"/>
          </p:cNvSpPr>
          <p:nvPr>
            <p:ph type="body"/>
          </p:nvPr>
        </p:nvSpPr>
        <p:spPr>
          <a:xfrm>
            <a:off x="3239640" y="368208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
        <p:nvSpPr>
          <p:cNvPr id="335" name="PlaceHolder 7"/>
          <p:cNvSpPr>
            <a:spLocks noGrp="1"/>
          </p:cNvSpPr>
          <p:nvPr>
            <p:ph type="body"/>
          </p:nvPr>
        </p:nvSpPr>
        <p:spPr>
          <a:xfrm>
            <a:off x="6022080" y="3682080"/>
            <a:ext cx="2649600" cy="189684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42"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343" name="PlaceHolder 2"/>
          <p:cNvSpPr>
            <a:spLocks noGrp="1"/>
          </p:cNvSpPr>
          <p:nvPr>
            <p:ph type="subTitle"/>
          </p:nvPr>
        </p:nvSpPr>
        <p:spPr>
          <a:xfrm>
            <a:off x="457200" y="1604520"/>
            <a:ext cx="8229240" cy="3977280"/>
          </a:xfrm>
          <a:prstGeom prst="rect">
            <a:avLst/>
          </a:prstGeom>
        </p:spPr>
        <p:txBody>
          <a:bodyPr lIns="0" tIns="0" rIns="0" bIns="0" anchor="ctr">
            <a:noAutofit/>
          </a:bodyPr>
          <a:p>
            <a:pPr algn="ctr"/>
            <a:endParaRPr lang="en-IN" sz="3200" b="0" strike="noStrike" spc="-1">
              <a:latin typeface="Arial" panose="020B0604020202020204"/>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44" name="PlaceHolder 1"/>
          <p:cNvSpPr>
            <a:spLocks noGrp="1"/>
          </p:cNvSpPr>
          <p:nvPr>
            <p:ph type="title"/>
          </p:nvPr>
        </p:nvSpPr>
        <p:spPr>
          <a:xfrm>
            <a:off x="457200" y="273600"/>
            <a:ext cx="8229240" cy="1144800"/>
          </a:xfrm>
          <a:prstGeom prst="rect">
            <a:avLst/>
          </a:prstGeom>
        </p:spPr>
        <p:txBody>
          <a:bodyPr lIns="0" tIns="0" rIns="0" bIns="0" anchor="ctr">
            <a:noAutofit/>
          </a:bodyPr>
          <a:p>
            <a:endParaRPr lang="en-IN" sz="1800" b="0" strike="noStrike" spc="-1">
              <a:solidFill>
                <a:srgbClr val="000000"/>
              </a:solidFill>
              <a:latin typeface="Arial" panose="020B0604020202020204"/>
            </a:endParaRPr>
          </a:p>
        </p:txBody>
      </p:sp>
      <p:sp>
        <p:nvSpPr>
          <p:cNvPr id="345" name="PlaceHolder 2"/>
          <p:cNvSpPr>
            <a:spLocks noGrp="1"/>
          </p:cNvSpPr>
          <p:nvPr>
            <p:ph type="body"/>
          </p:nvPr>
        </p:nvSpPr>
        <p:spPr>
          <a:xfrm>
            <a:off x="457200" y="1604520"/>
            <a:ext cx="8229240" cy="3977280"/>
          </a:xfrm>
          <a:prstGeom prst="rect">
            <a:avLst/>
          </a:prstGeom>
        </p:spPr>
        <p:txBody>
          <a:bodyPr lIns="0" tIns="0" rIns="0" bIns="0">
            <a:normAutofit/>
          </a:bodyPr>
          <a:p>
            <a:endParaRPr lang="en-IN" sz="1800" b="0" strike="noStrike" spc="-1">
              <a:solidFill>
                <a:srgbClr val="000000"/>
              </a:solidFill>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17.xml"/><Relationship Id="rId8" Type="http://schemas.openxmlformats.org/officeDocument/2006/relationships/slideLayout" Target="../slideLayouts/slideLayout116.xml"/><Relationship Id="rId7" Type="http://schemas.openxmlformats.org/officeDocument/2006/relationships/slideLayout" Target="../slideLayouts/slideLayout115.xml"/><Relationship Id="rId6" Type="http://schemas.openxmlformats.org/officeDocument/2006/relationships/slideLayout" Target="../slideLayouts/slideLayout114.xml"/><Relationship Id="rId5" Type="http://schemas.openxmlformats.org/officeDocument/2006/relationships/slideLayout" Target="../slideLayouts/slideLayout113.xml"/><Relationship Id="rId4" Type="http://schemas.openxmlformats.org/officeDocument/2006/relationships/slideLayout" Target="../slideLayouts/slideLayout112.xml"/><Relationship Id="rId3" Type="http://schemas.openxmlformats.org/officeDocument/2006/relationships/slideLayout" Target="../slideLayouts/slideLayout111.xml"/><Relationship Id="rId2" Type="http://schemas.openxmlformats.org/officeDocument/2006/relationships/slideLayout" Target="../slideLayouts/slideLayout110.xml"/><Relationship Id="rId13" Type="http://schemas.openxmlformats.org/officeDocument/2006/relationships/theme" Target="../theme/theme10.xml"/><Relationship Id="rId12" Type="http://schemas.openxmlformats.org/officeDocument/2006/relationships/slideLayout" Target="../slideLayouts/slideLayout120.xml"/><Relationship Id="rId11" Type="http://schemas.openxmlformats.org/officeDocument/2006/relationships/slideLayout" Target="../slideLayouts/slideLayout119.xml"/><Relationship Id="rId10" Type="http://schemas.openxmlformats.org/officeDocument/2006/relationships/slideLayout" Target="../slideLayouts/slideLayout118.xml"/><Relationship Id="rId1"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29.xml"/><Relationship Id="rId8" Type="http://schemas.openxmlformats.org/officeDocument/2006/relationships/slideLayout" Target="../slideLayouts/slideLayout128.xml"/><Relationship Id="rId7" Type="http://schemas.openxmlformats.org/officeDocument/2006/relationships/slideLayout" Target="../slideLayouts/slideLayout127.xml"/><Relationship Id="rId6" Type="http://schemas.openxmlformats.org/officeDocument/2006/relationships/slideLayout" Target="../slideLayouts/slideLayout126.xml"/><Relationship Id="rId5" Type="http://schemas.openxmlformats.org/officeDocument/2006/relationships/slideLayout" Target="../slideLayouts/slideLayout125.xml"/><Relationship Id="rId4" Type="http://schemas.openxmlformats.org/officeDocument/2006/relationships/slideLayout" Target="../slideLayouts/slideLayout124.xml"/><Relationship Id="rId3" Type="http://schemas.openxmlformats.org/officeDocument/2006/relationships/slideLayout" Target="../slideLayouts/slideLayout123.xml"/><Relationship Id="rId2" Type="http://schemas.openxmlformats.org/officeDocument/2006/relationships/slideLayout" Target="../slideLayouts/slideLayout122.xml"/><Relationship Id="rId13" Type="http://schemas.openxmlformats.org/officeDocument/2006/relationships/theme" Target="../theme/theme11.xml"/><Relationship Id="rId12" Type="http://schemas.openxmlformats.org/officeDocument/2006/relationships/slideLayout" Target="../slideLayouts/slideLayout132.xml"/><Relationship Id="rId11" Type="http://schemas.openxmlformats.org/officeDocument/2006/relationships/slideLayout" Target="../slideLayouts/slideLayout131.xml"/><Relationship Id="rId10" Type="http://schemas.openxmlformats.org/officeDocument/2006/relationships/slideLayout" Target="../slideLayouts/slideLayout130.xml"/><Relationship Id="rId1" Type="http://schemas.openxmlformats.org/officeDocument/2006/relationships/slideLayout" Target="../slideLayouts/slideLayout121.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41.xml"/><Relationship Id="rId8" Type="http://schemas.openxmlformats.org/officeDocument/2006/relationships/slideLayout" Target="../slideLayouts/slideLayout140.xml"/><Relationship Id="rId7" Type="http://schemas.openxmlformats.org/officeDocument/2006/relationships/slideLayout" Target="../slideLayouts/slideLayout139.xml"/><Relationship Id="rId6" Type="http://schemas.openxmlformats.org/officeDocument/2006/relationships/slideLayout" Target="../slideLayouts/slideLayout138.xml"/><Relationship Id="rId5" Type="http://schemas.openxmlformats.org/officeDocument/2006/relationships/slideLayout" Target="../slideLayouts/slideLayout137.xml"/><Relationship Id="rId4" Type="http://schemas.openxmlformats.org/officeDocument/2006/relationships/slideLayout" Target="../slideLayouts/slideLayout136.xml"/><Relationship Id="rId3" Type="http://schemas.openxmlformats.org/officeDocument/2006/relationships/slideLayout" Target="../slideLayouts/slideLayout135.xml"/><Relationship Id="rId2" Type="http://schemas.openxmlformats.org/officeDocument/2006/relationships/slideLayout" Target="../slideLayouts/slideLayout134.xml"/><Relationship Id="rId13" Type="http://schemas.openxmlformats.org/officeDocument/2006/relationships/theme" Target="../theme/theme12.xml"/><Relationship Id="rId12" Type="http://schemas.openxmlformats.org/officeDocument/2006/relationships/slideLayout" Target="../slideLayouts/slideLayout144.xml"/><Relationship Id="rId11" Type="http://schemas.openxmlformats.org/officeDocument/2006/relationships/slideLayout" Target="../slideLayouts/slideLayout143.xml"/><Relationship Id="rId10" Type="http://schemas.openxmlformats.org/officeDocument/2006/relationships/slideLayout" Target="../slideLayouts/slideLayout142.xml"/><Relationship Id="rId1" Type="http://schemas.openxmlformats.org/officeDocument/2006/relationships/slideLayout" Target="../slideLayouts/slideLayout133.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53.xml"/><Relationship Id="rId8" Type="http://schemas.openxmlformats.org/officeDocument/2006/relationships/slideLayout" Target="../slideLayouts/slideLayout152.xml"/><Relationship Id="rId7" Type="http://schemas.openxmlformats.org/officeDocument/2006/relationships/slideLayout" Target="../slideLayouts/slideLayout151.xml"/><Relationship Id="rId6" Type="http://schemas.openxmlformats.org/officeDocument/2006/relationships/slideLayout" Target="../slideLayouts/slideLayout150.xml"/><Relationship Id="rId5" Type="http://schemas.openxmlformats.org/officeDocument/2006/relationships/slideLayout" Target="../slideLayouts/slideLayout149.xml"/><Relationship Id="rId4" Type="http://schemas.openxmlformats.org/officeDocument/2006/relationships/slideLayout" Target="../slideLayouts/slideLayout148.xml"/><Relationship Id="rId3" Type="http://schemas.openxmlformats.org/officeDocument/2006/relationships/slideLayout" Target="../slideLayouts/slideLayout147.xml"/><Relationship Id="rId2" Type="http://schemas.openxmlformats.org/officeDocument/2006/relationships/slideLayout" Target="../slideLayouts/slideLayout146.xml"/><Relationship Id="rId13" Type="http://schemas.openxmlformats.org/officeDocument/2006/relationships/theme" Target="../theme/theme13.xml"/><Relationship Id="rId12" Type="http://schemas.openxmlformats.org/officeDocument/2006/relationships/slideLayout" Target="../slideLayouts/slideLayout156.xml"/><Relationship Id="rId11" Type="http://schemas.openxmlformats.org/officeDocument/2006/relationships/slideLayout" Target="../slideLayouts/slideLayout155.xml"/><Relationship Id="rId10" Type="http://schemas.openxmlformats.org/officeDocument/2006/relationships/slideLayout" Target="../slideLayouts/slideLayout154.xml"/><Relationship Id="rId1" Type="http://schemas.openxmlformats.org/officeDocument/2006/relationships/slideLayout" Target="../slideLayouts/slideLayout145.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165.xml"/><Relationship Id="rId8" Type="http://schemas.openxmlformats.org/officeDocument/2006/relationships/slideLayout" Target="../slideLayouts/slideLayout164.xml"/><Relationship Id="rId7" Type="http://schemas.openxmlformats.org/officeDocument/2006/relationships/slideLayout" Target="../slideLayouts/slideLayout163.xml"/><Relationship Id="rId6" Type="http://schemas.openxmlformats.org/officeDocument/2006/relationships/slideLayout" Target="../slideLayouts/slideLayout162.xml"/><Relationship Id="rId5" Type="http://schemas.openxmlformats.org/officeDocument/2006/relationships/slideLayout" Target="../slideLayouts/slideLayout161.xml"/><Relationship Id="rId4" Type="http://schemas.openxmlformats.org/officeDocument/2006/relationships/slideLayout" Target="../slideLayouts/slideLayout160.xml"/><Relationship Id="rId3" Type="http://schemas.openxmlformats.org/officeDocument/2006/relationships/slideLayout" Target="../slideLayouts/slideLayout159.xml"/><Relationship Id="rId2" Type="http://schemas.openxmlformats.org/officeDocument/2006/relationships/slideLayout" Target="../slideLayouts/slideLayout158.xml"/><Relationship Id="rId13" Type="http://schemas.openxmlformats.org/officeDocument/2006/relationships/theme" Target="../theme/theme14.xml"/><Relationship Id="rId12" Type="http://schemas.openxmlformats.org/officeDocument/2006/relationships/slideLayout" Target="../slideLayouts/slideLayout168.xml"/><Relationship Id="rId11" Type="http://schemas.openxmlformats.org/officeDocument/2006/relationships/slideLayout" Target="../slideLayouts/slideLayout167.xml"/><Relationship Id="rId10" Type="http://schemas.openxmlformats.org/officeDocument/2006/relationships/slideLayout" Target="../slideLayouts/slideLayout166.xml"/><Relationship Id="rId1" Type="http://schemas.openxmlformats.org/officeDocument/2006/relationships/slideLayout" Target="../slideLayouts/slideLayout157.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177.xml"/><Relationship Id="rId8" Type="http://schemas.openxmlformats.org/officeDocument/2006/relationships/slideLayout" Target="../slideLayouts/slideLayout176.xml"/><Relationship Id="rId7" Type="http://schemas.openxmlformats.org/officeDocument/2006/relationships/slideLayout" Target="../slideLayouts/slideLayout175.xml"/><Relationship Id="rId6" Type="http://schemas.openxmlformats.org/officeDocument/2006/relationships/slideLayout" Target="../slideLayouts/slideLayout174.xml"/><Relationship Id="rId5" Type="http://schemas.openxmlformats.org/officeDocument/2006/relationships/slideLayout" Target="../slideLayouts/slideLayout173.xml"/><Relationship Id="rId4" Type="http://schemas.openxmlformats.org/officeDocument/2006/relationships/slideLayout" Target="../slideLayouts/slideLayout172.xml"/><Relationship Id="rId3" Type="http://schemas.openxmlformats.org/officeDocument/2006/relationships/slideLayout" Target="../slideLayouts/slideLayout171.xml"/><Relationship Id="rId2" Type="http://schemas.openxmlformats.org/officeDocument/2006/relationships/slideLayout" Target="../slideLayouts/slideLayout170.xml"/><Relationship Id="rId13" Type="http://schemas.openxmlformats.org/officeDocument/2006/relationships/theme" Target="../theme/theme15.xml"/><Relationship Id="rId12" Type="http://schemas.openxmlformats.org/officeDocument/2006/relationships/slideLayout" Target="../slideLayouts/slideLayout180.xml"/><Relationship Id="rId11" Type="http://schemas.openxmlformats.org/officeDocument/2006/relationships/slideLayout" Target="../slideLayouts/slideLayout179.xml"/><Relationship Id="rId10" Type="http://schemas.openxmlformats.org/officeDocument/2006/relationships/slideLayout" Target="../slideLayouts/slideLayout178.xml"/><Relationship Id="rId1" Type="http://schemas.openxmlformats.org/officeDocument/2006/relationships/slideLayout" Target="../slideLayouts/slideLayout169.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3" Type="http://schemas.openxmlformats.org/officeDocument/2006/relationships/theme" Target="../theme/theme3.xml"/><Relationship Id="rId12" Type="http://schemas.openxmlformats.org/officeDocument/2006/relationships/slideLayout" Target="../slideLayouts/slideLayout36.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5.xml"/><Relationship Id="rId8" Type="http://schemas.openxmlformats.org/officeDocument/2006/relationships/slideLayout" Target="../slideLayouts/slideLayout44.xml"/><Relationship Id="rId7" Type="http://schemas.openxmlformats.org/officeDocument/2006/relationships/slideLayout" Target="../slideLayouts/slideLayout43.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 Id="rId3" Type="http://schemas.openxmlformats.org/officeDocument/2006/relationships/slideLayout" Target="../slideLayouts/slideLayout39.xml"/><Relationship Id="rId2" Type="http://schemas.openxmlformats.org/officeDocument/2006/relationships/slideLayout" Target="../slideLayouts/slideLayout38.xml"/><Relationship Id="rId13" Type="http://schemas.openxmlformats.org/officeDocument/2006/relationships/theme" Target="../theme/theme4.xml"/><Relationship Id="rId12" Type="http://schemas.openxmlformats.org/officeDocument/2006/relationships/slideLayout" Target="../slideLayouts/slideLayout48.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7.xml"/><Relationship Id="rId8" Type="http://schemas.openxmlformats.org/officeDocument/2006/relationships/slideLayout" Target="../slideLayouts/slideLayout56.xml"/><Relationship Id="rId7" Type="http://schemas.openxmlformats.org/officeDocument/2006/relationships/slideLayout" Target="../slideLayouts/slideLayout55.xml"/><Relationship Id="rId6" Type="http://schemas.openxmlformats.org/officeDocument/2006/relationships/slideLayout" Target="../slideLayouts/slideLayout54.xml"/><Relationship Id="rId5" Type="http://schemas.openxmlformats.org/officeDocument/2006/relationships/slideLayout" Target="../slideLayouts/slideLayout53.xml"/><Relationship Id="rId4" Type="http://schemas.openxmlformats.org/officeDocument/2006/relationships/slideLayout" Target="../slideLayouts/slideLayout52.xml"/><Relationship Id="rId3" Type="http://schemas.openxmlformats.org/officeDocument/2006/relationships/slideLayout" Target="../slideLayouts/slideLayout51.xml"/><Relationship Id="rId2" Type="http://schemas.openxmlformats.org/officeDocument/2006/relationships/slideLayout" Target="../slideLayouts/slideLayout50.xml"/><Relationship Id="rId13" Type="http://schemas.openxmlformats.org/officeDocument/2006/relationships/theme" Target="../theme/theme5.xml"/><Relationship Id="rId12" Type="http://schemas.openxmlformats.org/officeDocument/2006/relationships/slideLayout" Target="../slideLayouts/slideLayout60.xml"/><Relationship Id="rId11" Type="http://schemas.openxmlformats.org/officeDocument/2006/relationships/slideLayout" Target="../slideLayouts/slideLayout59.xml"/><Relationship Id="rId10" Type="http://schemas.openxmlformats.org/officeDocument/2006/relationships/slideLayout" Target="../slideLayouts/slideLayout58.xml"/><Relationship Id="rId1" Type="http://schemas.openxmlformats.org/officeDocument/2006/relationships/slideLayout" Target="../slideLayouts/slideLayout49.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9.xml"/><Relationship Id="rId8" Type="http://schemas.openxmlformats.org/officeDocument/2006/relationships/slideLayout" Target="../slideLayouts/slideLayout68.xml"/><Relationship Id="rId7" Type="http://schemas.openxmlformats.org/officeDocument/2006/relationships/slideLayout" Target="../slideLayouts/slideLayout67.xml"/><Relationship Id="rId6" Type="http://schemas.openxmlformats.org/officeDocument/2006/relationships/slideLayout" Target="../slideLayouts/slideLayout66.xml"/><Relationship Id="rId5" Type="http://schemas.openxmlformats.org/officeDocument/2006/relationships/slideLayout" Target="../slideLayouts/slideLayout65.xml"/><Relationship Id="rId4" Type="http://schemas.openxmlformats.org/officeDocument/2006/relationships/slideLayout" Target="../slideLayouts/slideLayout64.xml"/><Relationship Id="rId3" Type="http://schemas.openxmlformats.org/officeDocument/2006/relationships/slideLayout" Target="../slideLayouts/slideLayout63.xml"/><Relationship Id="rId2" Type="http://schemas.openxmlformats.org/officeDocument/2006/relationships/slideLayout" Target="../slideLayouts/slideLayout62.xml"/><Relationship Id="rId13" Type="http://schemas.openxmlformats.org/officeDocument/2006/relationships/theme" Target="../theme/theme6.xml"/><Relationship Id="rId12" Type="http://schemas.openxmlformats.org/officeDocument/2006/relationships/slideLayout" Target="../slideLayouts/slideLayout72.xml"/><Relationship Id="rId11" Type="http://schemas.openxmlformats.org/officeDocument/2006/relationships/slideLayout" Target="../slideLayouts/slideLayout71.xml"/><Relationship Id="rId10" Type="http://schemas.openxmlformats.org/officeDocument/2006/relationships/slideLayout" Target="../slideLayouts/slideLayout70.xml"/><Relationship Id="rId1" Type="http://schemas.openxmlformats.org/officeDocument/2006/relationships/slideLayout" Target="../slideLayouts/slideLayout61.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81.xml"/><Relationship Id="rId8" Type="http://schemas.openxmlformats.org/officeDocument/2006/relationships/slideLayout" Target="../slideLayouts/slideLayout80.xml"/><Relationship Id="rId7" Type="http://schemas.openxmlformats.org/officeDocument/2006/relationships/slideLayout" Target="../slideLayouts/slideLayout79.xml"/><Relationship Id="rId6" Type="http://schemas.openxmlformats.org/officeDocument/2006/relationships/slideLayout" Target="../slideLayouts/slideLayout78.xml"/><Relationship Id="rId5" Type="http://schemas.openxmlformats.org/officeDocument/2006/relationships/slideLayout" Target="../slideLayouts/slideLayout77.xml"/><Relationship Id="rId4" Type="http://schemas.openxmlformats.org/officeDocument/2006/relationships/slideLayout" Target="../slideLayouts/slideLayout76.xml"/><Relationship Id="rId3" Type="http://schemas.openxmlformats.org/officeDocument/2006/relationships/slideLayout" Target="../slideLayouts/slideLayout75.xml"/><Relationship Id="rId2" Type="http://schemas.openxmlformats.org/officeDocument/2006/relationships/slideLayout" Target="../slideLayouts/slideLayout74.xml"/><Relationship Id="rId13" Type="http://schemas.openxmlformats.org/officeDocument/2006/relationships/theme" Target="../theme/theme7.xml"/><Relationship Id="rId12" Type="http://schemas.openxmlformats.org/officeDocument/2006/relationships/slideLayout" Target="../slideLayouts/slideLayout84.xml"/><Relationship Id="rId11" Type="http://schemas.openxmlformats.org/officeDocument/2006/relationships/slideLayout" Target="../slideLayouts/slideLayout83.xml"/><Relationship Id="rId10" Type="http://schemas.openxmlformats.org/officeDocument/2006/relationships/slideLayout" Target="../slideLayouts/slideLayout82.xml"/><Relationship Id="rId1" Type="http://schemas.openxmlformats.org/officeDocument/2006/relationships/slideLayout" Target="../slideLayouts/slideLayout73.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93.xml"/><Relationship Id="rId8" Type="http://schemas.openxmlformats.org/officeDocument/2006/relationships/slideLayout" Target="../slideLayouts/slideLayout92.xml"/><Relationship Id="rId7" Type="http://schemas.openxmlformats.org/officeDocument/2006/relationships/slideLayout" Target="../slideLayouts/slideLayout91.xml"/><Relationship Id="rId6" Type="http://schemas.openxmlformats.org/officeDocument/2006/relationships/slideLayout" Target="../slideLayouts/slideLayout90.xml"/><Relationship Id="rId5" Type="http://schemas.openxmlformats.org/officeDocument/2006/relationships/slideLayout" Target="../slideLayouts/slideLayout89.xml"/><Relationship Id="rId4" Type="http://schemas.openxmlformats.org/officeDocument/2006/relationships/slideLayout" Target="../slideLayouts/slideLayout88.xml"/><Relationship Id="rId3" Type="http://schemas.openxmlformats.org/officeDocument/2006/relationships/slideLayout" Target="../slideLayouts/slideLayout87.xml"/><Relationship Id="rId2" Type="http://schemas.openxmlformats.org/officeDocument/2006/relationships/slideLayout" Target="../slideLayouts/slideLayout86.xml"/><Relationship Id="rId13" Type="http://schemas.openxmlformats.org/officeDocument/2006/relationships/theme" Target="../theme/theme8.xml"/><Relationship Id="rId12" Type="http://schemas.openxmlformats.org/officeDocument/2006/relationships/slideLayout" Target="../slideLayouts/slideLayout96.xml"/><Relationship Id="rId11" Type="http://schemas.openxmlformats.org/officeDocument/2006/relationships/slideLayout" Target="../slideLayouts/slideLayout95.xml"/><Relationship Id="rId10" Type="http://schemas.openxmlformats.org/officeDocument/2006/relationships/slideLayout" Target="../slideLayouts/slideLayout94.xml"/><Relationship Id="rId1" Type="http://schemas.openxmlformats.org/officeDocument/2006/relationships/slideLayout" Target="../slideLayouts/slideLayout85.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05.xml"/><Relationship Id="rId8" Type="http://schemas.openxmlformats.org/officeDocument/2006/relationships/slideLayout" Target="../slideLayouts/slideLayout104.xml"/><Relationship Id="rId7" Type="http://schemas.openxmlformats.org/officeDocument/2006/relationships/slideLayout" Target="../slideLayouts/slideLayout103.xml"/><Relationship Id="rId6" Type="http://schemas.openxmlformats.org/officeDocument/2006/relationships/slideLayout" Target="../slideLayouts/slideLayout102.xml"/><Relationship Id="rId5" Type="http://schemas.openxmlformats.org/officeDocument/2006/relationships/slideLayout" Target="../slideLayouts/slideLayout101.xml"/><Relationship Id="rId4" Type="http://schemas.openxmlformats.org/officeDocument/2006/relationships/slideLayout" Target="../slideLayouts/slideLayout100.xml"/><Relationship Id="rId3" Type="http://schemas.openxmlformats.org/officeDocument/2006/relationships/slideLayout" Target="../slideLayouts/slideLayout99.xml"/><Relationship Id="rId2" Type="http://schemas.openxmlformats.org/officeDocument/2006/relationships/slideLayout" Target="../slideLayouts/slideLayout98.xml"/><Relationship Id="rId13" Type="http://schemas.openxmlformats.org/officeDocument/2006/relationships/theme" Target="../theme/theme9.xml"/><Relationship Id="rId12" Type="http://schemas.openxmlformats.org/officeDocument/2006/relationships/slideLayout" Target="../slideLayouts/slideLayout108.xml"/><Relationship Id="rId11" Type="http://schemas.openxmlformats.org/officeDocument/2006/relationships/slideLayout" Target="../slideLayouts/slideLayout107.xml"/><Relationship Id="rId10" Type="http://schemas.openxmlformats.org/officeDocument/2006/relationships/slideLayout" Target="../slideLayouts/slideLayout106.xml"/><Relationship Id="rId1"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0" name="Group 1"/>
          <p:cNvGrpSpPr/>
          <p:nvPr/>
        </p:nvGrpSpPr>
        <p:grpSpPr>
          <a:xfrm>
            <a:off x="0" y="1428840"/>
            <a:ext cx="9130320" cy="149760"/>
            <a:chOff x="0" y="1428840"/>
            <a:chExt cx="9130320" cy="149760"/>
          </a:xfrm>
        </p:grpSpPr>
        <p:sp>
          <p:nvSpPr>
            <p:cNvPr id="2" name="CustomShape 2"/>
            <p:cNvSpPr/>
            <p:nvPr/>
          </p:nvSpPr>
          <p:spPr>
            <a:xfrm>
              <a:off x="0" y="1428840"/>
              <a:ext cx="9130320" cy="72000"/>
            </a:xfrm>
            <a:prstGeom prst="rect">
              <a:avLst/>
            </a:prstGeom>
            <a:gradFill rotWithShape="0">
              <a:gsLst>
                <a:gs pos="0">
                  <a:srgbClr val="005F5F"/>
                </a:gs>
                <a:gs pos="50000">
                  <a:srgbClr val="00C0C0"/>
                </a:gs>
                <a:gs pos="100000">
                  <a:srgbClr val="005F5F"/>
                </a:gs>
              </a:gsLst>
              <a:lin ang="0"/>
            </a:gradFill>
            <a:ln w="12600">
              <a:noFill/>
            </a:ln>
          </p:spPr>
          <p:style>
            <a:lnRef idx="0">
              <a:srgbClr val="FFFFFF"/>
            </a:lnRef>
            <a:fillRef idx="0">
              <a:srgbClr val="FFFFFF"/>
            </a:fillRef>
            <a:effectRef idx="0">
              <a:srgbClr val="FFFFFF"/>
            </a:effectRef>
            <a:fontRef idx="minor"/>
          </p:style>
        </p:sp>
        <p:sp>
          <p:nvSpPr>
            <p:cNvPr id="3" name="CustomShape 3"/>
            <p:cNvSpPr/>
            <p:nvPr/>
          </p:nvSpPr>
          <p:spPr>
            <a:xfrm>
              <a:off x="0" y="1542960"/>
              <a:ext cx="9130320" cy="35640"/>
            </a:xfrm>
            <a:prstGeom prst="rect">
              <a:avLst/>
            </a:prstGeom>
            <a:gradFill rotWithShape="0">
              <a:gsLst>
                <a:gs pos="0">
                  <a:srgbClr val="B200B2"/>
                </a:gs>
                <a:gs pos="50000">
                  <a:srgbClr val="FF00FF"/>
                </a:gs>
                <a:gs pos="100000">
                  <a:srgbClr val="B200B2"/>
                </a:gs>
              </a:gsLst>
              <a:lin ang="0"/>
            </a:gradFill>
            <a:ln w="12600">
              <a:noFill/>
            </a:ln>
          </p:spPr>
          <p:style>
            <a:lnRef idx="0">
              <a:srgbClr val="FFFFFF"/>
            </a:lnRef>
            <a:fillRef idx="0">
              <a:srgbClr val="FFFFFF"/>
            </a:fillRef>
            <a:effectRef idx="0">
              <a:srgbClr val="FFFFFF"/>
            </a:effectRef>
            <a:fontRef idx="minor"/>
          </p:style>
        </p:sp>
      </p:grpSp>
      <p:sp>
        <p:nvSpPr>
          <p:cNvPr id="4" name="CustomShape 4"/>
          <p:cNvSpPr/>
          <p:nvPr/>
        </p:nvSpPr>
        <p:spPr>
          <a:xfrm>
            <a:off x="8494560" y="6524640"/>
            <a:ext cx="875160" cy="270720"/>
          </a:xfrm>
          <a:prstGeom prst="rect">
            <a:avLst/>
          </a:prstGeom>
          <a:noFill/>
          <a:ln w="12600">
            <a:noFill/>
          </a:ln>
        </p:spPr>
        <p:style>
          <a:lnRef idx="0">
            <a:srgbClr val="FFFFFF"/>
          </a:lnRef>
          <a:fillRef idx="0">
            <a:srgbClr val="FFFFFF"/>
          </a:fillRef>
          <a:effectRef idx="0">
            <a:srgbClr val="FFFFFF"/>
          </a:effectRef>
          <a:fontRef idx="minor"/>
        </p:style>
        <p:txBody>
          <a:bodyPr wrap="none" lIns="90360" tIns="44280" rIns="90360" bIns="44280">
            <a:spAutoFit/>
          </a:bodyPr>
          <a:p>
            <a:pPr>
              <a:lnSpc>
                <a:spcPct val="100000"/>
              </a:lnSpc>
              <a:tabLst>
                <a:tab pos="0" algn="l"/>
              </a:tabLst>
            </a:pPr>
            <a:fld id="{D7F78A78-7899-47FE-A078-372442C1A2DF}" type="slidenum">
              <a:rPr lang="en-IN" sz="1200" b="0" strike="noStrike" spc="-1">
                <a:solidFill>
                  <a:srgbClr val="00C0C0"/>
                </a:solidFill>
                <a:latin typeface="Arial" panose="020B0604020202020204"/>
                <a:ea typeface="PMingLiU"/>
              </a:rPr>
            </a:fld>
            <a:endParaRPr lang="en-IN" sz="1200" b="0" strike="noStrike" spc="-1">
              <a:latin typeface="Arial" panose="020B0604020202020204"/>
            </a:endParaRPr>
          </a:p>
        </p:txBody>
      </p:sp>
      <p:sp>
        <p:nvSpPr>
          <p:cNvPr id="5" name="PlaceHolder 5"/>
          <p:cNvSpPr>
            <a:spLocks noGrp="1"/>
          </p:cNvSpPr>
          <p:nvPr>
            <p:ph type="title"/>
          </p:nvPr>
        </p:nvSpPr>
        <p:spPr>
          <a:xfrm>
            <a:off x="457200" y="273600"/>
            <a:ext cx="8229240" cy="1144800"/>
          </a:xfrm>
          <a:prstGeom prst="rect">
            <a:avLst/>
          </a:prstGeom>
        </p:spPr>
        <p:txBody>
          <a:bodyPr lIns="0" tIns="0" rIns="0" bIns="0" anchor="ctr">
            <a:noAutofit/>
          </a:bodyPr>
          <a:p>
            <a:r>
              <a:rPr lang="en-IN" sz="1800" b="0" strike="noStrike" spc="-1">
                <a:solidFill>
                  <a:srgbClr val="000000"/>
                </a:solidFill>
                <a:latin typeface="Arial" panose="020B0604020202020204"/>
              </a:rPr>
              <a:t>Click to edit the title text format</a:t>
            </a:r>
            <a:endParaRPr lang="en-IN" sz="1800" b="0" strike="noStrike" spc="-1">
              <a:solidFill>
                <a:srgbClr val="000000"/>
              </a:solidFill>
              <a:latin typeface="Arial" panose="020B0604020202020204"/>
            </a:endParaRPr>
          </a:p>
        </p:txBody>
      </p:sp>
      <p:sp>
        <p:nvSpPr>
          <p:cNvPr id="6" name="PlaceHolder 6"/>
          <p:cNvSpPr>
            <a:spLocks noGrp="1"/>
          </p:cNvSpPr>
          <p:nvPr>
            <p:ph type="body"/>
          </p:nvPr>
        </p:nvSpPr>
        <p:spPr>
          <a:xfrm>
            <a:off x="457200" y="1604520"/>
            <a:ext cx="8229240" cy="3977280"/>
          </a:xfrm>
          <a:prstGeom prst="rect">
            <a:avLst/>
          </a:prstGeom>
        </p:spPr>
        <p:txBody>
          <a:bodyPr lIns="0" tIns="0" rIns="0" bIns="0">
            <a:normAutofit/>
          </a:bodyPr>
          <a:p>
            <a:pPr marL="431800" indent="-323850">
              <a:spcBef>
                <a:spcPts val="1415"/>
              </a:spcBef>
              <a:buClr>
                <a:srgbClr val="000000"/>
              </a:buClr>
              <a:buSzPct val="45000"/>
              <a:buFont typeface="Wingdings" panose="05000000000000000000" pitchFamily="2" charset="2"/>
              <a:buChar char=""/>
            </a:pPr>
            <a:r>
              <a:rPr lang="en-IN" sz="1800" b="0" strike="noStrike" spc="-1">
                <a:solidFill>
                  <a:srgbClr val="000000"/>
                </a:solidFill>
                <a:latin typeface="Arial" panose="020B0604020202020204"/>
              </a:rPr>
              <a:t>Click to edit the outline text format</a:t>
            </a:r>
            <a:endParaRPr lang="en-IN" sz="1800" b="0" strike="noStrike" spc="-1">
              <a:solidFill>
                <a:srgbClr val="000000"/>
              </a:solidFill>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800" b="0" strike="noStrike" spc="-1">
                <a:solidFill>
                  <a:srgbClr val="000000"/>
                </a:solidFill>
                <a:latin typeface="Arial" panose="020B0604020202020204"/>
              </a:rPr>
              <a:t>Second Outline Level</a:t>
            </a:r>
            <a:endParaRPr lang="en-IN" sz="1800" b="0" strike="noStrike" spc="-1">
              <a:solidFill>
                <a:srgbClr val="000000"/>
              </a:solidFill>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800" b="0" strike="noStrike" spc="-1">
                <a:solidFill>
                  <a:srgbClr val="000000"/>
                </a:solidFill>
                <a:latin typeface="Arial" panose="020B0604020202020204"/>
              </a:rPr>
              <a:t>Third Outline Level</a:t>
            </a:r>
            <a:endParaRPr lang="en-IN" sz="1800" b="0" strike="noStrike" spc="-1">
              <a:solidFill>
                <a:srgbClr val="000000"/>
              </a:solidFill>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800" b="0" strike="noStrike" spc="-1">
                <a:solidFill>
                  <a:srgbClr val="000000"/>
                </a:solidFill>
                <a:latin typeface="Arial" panose="020B0604020202020204"/>
              </a:rPr>
              <a:t>Fourth Outline Level</a:t>
            </a:r>
            <a:endParaRPr lang="en-IN" sz="1800" b="0" strike="noStrike" spc="-1">
              <a:solidFill>
                <a:srgbClr val="000000"/>
              </a:solidFill>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2000" b="0" strike="noStrike" spc="-1">
                <a:solidFill>
                  <a:srgbClr val="000000"/>
                </a:solidFill>
                <a:latin typeface="Arial" panose="020B0604020202020204"/>
              </a:rPr>
              <a:t>Fifth Outline Level</a:t>
            </a:r>
            <a:endParaRPr lang="en-IN" sz="2000" b="0" strike="noStrike" spc="-1">
              <a:solidFill>
                <a:srgbClr val="000000"/>
              </a:solidFill>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2000" b="0" strike="noStrike" spc="-1">
                <a:solidFill>
                  <a:srgbClr val="000000"/>
                </a:solidFill>
                <a:latin typeface="Arial" panose="020B0604020202020204"/>
              </a:rPr>
              <a:t>Sixth Outline Level</a:t>
            </a:r>
            <a:endParaRPr lang="en-IN" sz="2000" b="0" strike="noStrike" spc="-1">
              <a:solidFill>
                <a:srgbClr val="000000"/>
              </a:solidFill>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2000" b="0" strike="noStrike" spc="-1">
                <a:solidFill>
                  <a:srgbClr val="000000"/>
                </a:solidFill>
                <a:latin typeface="Arial" panose="020B0604020202020204"/>
              </a:rPr>
              <a:t>Seventh Outline Level</a:t>
            </a:r>
            <a:endParaRPr lang="en-IN" sz="20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378" name="Group 1"/>
          <p:cNvGrpSpPr/>
          <p:nvPr/>
        </p:nvGrpSpPr>
        <p:grpSpPr>
          <a:xfrm>
            <a:off x="0" y="1428840"/>
            <a:ext cx="9130320" cy="149760"/>
            <a:chOff x="0" y="1428840"/>
            <a:chExt cx="9130320" cy="149760"/>
          </a:xfrm>
        </p:grpSpPr>
        <p:sp>
          <p:nvSpPr>
            <p:cNvPr id="379" name="CustomShape 2"/>
            <p:cNvSpPr/>
            <p:nvPr/>
          </p:nvSpPr>
          <p:spPr>
            <a:xfrm>
              <a:off x="0" y="1428840"/>
              <a:ext cx="9130320" cy="72000"/>
            </a:xfrm>
            <a:prstGeom prst="rect">
              <a:avLst/>
            </a:prstGeom>
            <a:gradFill rotWithShape="0">
              <a:gsLst>
                <a:gs pos="0">
                  <a:srgbClr val="005F5F"/>
                </a:gs>
                <a:gs pos="50000">
                  <a:srgbClr val="00C0C0"/>
                </a:gs>
                <a:gs pos="100000">
                  <a:srgbClr val="005F5F"/>
                </a:gs>
              </a:gsLst>
              <a:lin ang="0"/>
            </a:gradFill>
            <a:ln w="12600">
              <a:noFill/>
            </a:ln>
          </p:spPr>
          <p:style>
            <a:lnRef idx="0">
              <a:srgbClr val="FFFFFF"/>
            </a:lnRef>
            <a:fillRef idx="0">
              <a:srgbClr val="FFFFFF"/>
            </a:fillRef>
            <a:effectRef idx="0">
              <a:srgbClr val="FFFFFF"/>
            </a:effectRef>
            <a:fontRef idx="minor"/>
          </p:style>
        </p:sp>
        <p:sp>
          <p:nvSpPr>
            <p:cNvPr id="380" name="CustomShape 3"/>
            <p:cNvSpPr/>
            <p:nvPr/>
          </p:nvSpPr>
          <p:spPr>
            <a:xfrm>
              <a:off x="0" y="1542960"/>
              <a:ext cx="9130320" cy="35640"/>
            </a:xfrm>
            <a:prstGeom prst="rect">
              <a:avLst/>
            </a:prstGeom>
            <a:gradFill rotWithShape="0">
              <a:gsLst>
                <a:gs pos="0">
                  <a:srgbClr val="B200B2"/>
                </a:gs>
                <a:gs pos="50000">
                  <a:srgbClr val="FF00FF"/>
                </a:gs>
                <a:gs pos="100000">
                  <a:srgbClr val="B200B2"/>
                </a:gs>
              </a:gsLst>
              <a:lin ang="0"/>
            </a:gradFill>
            <a:ln w="12600">
              <a:noFill/>
            </a:ln>
          </p:spPr>
          <p:style>
            <a:lnRef idx="0">
              <a:srgbClr val="FFFFFF"/>
            </a:lnRef>
            <a:fillRef idx="0">
              <a:srgbClr val="FFFFFF"/>
            </a:fillRef>
            <a:effectRef idx="0">
              <a:srgbClr val="FFFFFF"/>
            </a:effectRef>
            <a:fontRef idx="minor"/>
          </p:style>
        </p:sp>
      </p:grpSp>
      <p:sp>
        <p:nvSpPr>
          <p:cNvPr id="381" name="CustomShape 4"/>
          <p:cNvSpPr/>
          <p:nvPr/>
        </p:nvSpPr>
        <p:spPr>
          <a:xfrm>
            <a:off x="8494560" y="6524640"/>
            <a:ext cx="875160" cy="270720"/>
          </a:xfrm>
          <a:prstGeom prst="rect">
            <a:avLst/>
          </a:prstGeom>
          <a:noFill/>
          <a:ln w="12600">
            <a:noFill/>
          </a:ln>
        </p:spPr>
        <p:style>
          <a:lnRef idx="0">
            <a:srgbClr val="FFFFFF"/>
          </a:lnRef>
          <a:fillRef idx="0">
            <a:srgbClr val="FFFFFF"/>
          </a:fillRef>
          <a:effectRef idx="0">
            <a:srgbClr val="FFFFFF"/>
          </a:effectRef>
          <a:fontRef idx="minor"/>
        </p:style>
        <p:txBody>
          <a:bodyPr wrap="none" lIns="90360" tIns="44280" rIns="90360" bIns="44280">
            <a:spAutoFit/>
          </a:bodyPr>
          <a:p>
            <a:pPr>
              <a:lnSpc>
                <a:spcPct val="100000"/>
              </a:lnSpc>
              <a:tabLst>
                <a:tab pos="0" algn="l"/>
              </a:tabLst>
            </a:pPr>
            <a:fld id="{7E2EEA5B-F061-4C5C-B2CD-9734EB9A3D49}" type="slidenum">
              <a:rPr lang="en-IN" sz="1200" b="0" strike="noStrike" spc="-1">
                <a:solidFill>
                  <a:srgbClr val="00C0C0"/>
                </a:solidFill>
                <a:latin typeface="Arial" panose="020B0604020202020204"/>
                <a:ea typeface="PMingLiU"/>
              </a:rPr>
            </a:fld>
            <a:endParaRPr lang="en-IN" sz="1200" b="0" strike="noStrike" spc="-1">
              <a:latin typeface="Arial" panose="020B0604020202020204"/>
            </a:endParaRPr>
          </a:p>
        </p:txBody>
      </p:sp>
      <p:sp>
        <p:nvSpPr>
          <p:cNvPr id="382" name="PlaceHolder 5"/>
          <p:cNvSpPr>
            <a:spLocks noGrp="1"/>
          </p:cNvSpPr>
          <p:nvPr>
            <p:ph type="title"/>
          </p:nvPr>
        </p:nvSpPr>
        <p:spPr>
          <a:xfrm>
            <a:off x="457200" y="273600"/>
            <a:ext cx="8229240" cy="1144800"/>
          </a:xfrm>
          <a:prstGeom prst="rect">
            <a:avLst/>
          </a:prstGeom>
        </p:spPr>
        <p:txBody>
          <a:bodyPr lIns="0" tIns="0" rIns="0" bIns="0" anchor="ctr">
            <a:noAutofit/>
          </a:bodyPr>
          <a:p>
            <a:r>
              <a:rPr lang="en-IN" sz="1800" b="0" strike="noStrike" spc="-1">
                <a:solidFill>
                  <a:srgbClr val="000000"/>
                </a:solidFill>
                <a:latin typeface="Arial" panose="020B0604020202020204"/>
              </a:rPr>
              <a:t>Click to edit the title text format</a:t>
            </a:r>
            <a:endParaRPr lang="en-IN" sz="1800" b="0" strike="noStrike" spc="-1">
              <a:solidFill>
                <a:srgbClr val="000000"/>
              </a:solidFill>
              <a:latin typeface="Arial" panose="020B0604020202020204"/>
            </a:endParaRPr>
          </a:p>
        </p:txBody>
      </p:sp>
      <p:sp>
        <p:nvSpPr>
          <p:cNvPr id="383" name="PlaceHolder 6"/>
          <p:cNvSpPr>
            <a:spLocks noGrp="1"/>
          </p:cNvSpPr>
          <p:nvPr>
            <p:ph type="body"/>
          </p:nvPr>
        </p:nvSpPr>
        <p:spPr>
          <a:xfrm>
            <a:off x="457200" y="1604520"/>
            <a:ext cx="8229240" cy="3977280"/>
          </a:xfrm>
          <a:prstGeom prst="rect">
            <a:avLst/>
          </a:prstGeom>
        </p:spPr>
        <p:txBody>
          <a:bodyPr lIns="0" tIns="0" rIns="0" bIns="0">
            <a:normAutofit/>
          </a:bodyPr>
          <a:p>
            <a:pPr marL="431800" indent="-323850">
              <a:spcBef>
                <a:spcPts val="1415"/>
              </a:spcBef>
              <a:buClr>
                <a:srgbClr val="000000"/>
              </a:buClr>
              <a:buSzPct val="45000"/>
              <a:buFont typeface="Wingdings" panose="05000000000000000000" pitchFamily="2" charset="2"/>
              <a:buChar char=""/>
            </a:pPr>
            <a:r>
              <a:rPr lang="en-IN" sz="1800" b="0" strike="noStrike" spc="-1">
                <a:solidFill>
                  <a:srgbClr val="000000"/>
                </a:solidFill>
                <a:latin typeface="Arial" panose="020B0604020202020204"/>
              </a:rPr>
              <a:t>Click to edit the outline text format</a:t>
            </a:r>
            <a:endParaRPr lang="en-IN" sz="1800" b="0" strike="noStrike" spc="-1">
              <a:solidFill>
                <a:srgbClr val="000000"/>
              </a:solidFill>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800" b="0" strike="noStrike" spc="-1">
                <a:solidFill>
                  <a:srgbClr val="000000"/>
                </a:solidFill>
                <a:latin typeface="Arial" panose="020B0604020202020204"/>
              </a:rPr>
              <a:t>Second Outline Level</a:t>
            </a:r>
            <a:endParaRPr lang="en-IN" sz="1800" b="0" strike="noStrike" spc="-1">
              <a:solidFill>
                <a:srgbClr val="000000"/>
              </a:solidFill>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800" b="0" strike="noStrike" spc="-1">
                <a:solidFill>
                  <a:srgbClr val="000000"/>
                </a:solidFill>
                <a:latin typeface="Arial" panose="020B0604020202020204"/>
              </a:rPr>
              <a:t>Third Outline Level</a:t>
            </a:r>
            <a:endParaRPr lang="en-IN" sz="1800" b="0" strike="noStrike" spc="-1">
              <a:solidFill>
                <a:srgbClr val="000000"/>
              </a:solidFill>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800" b="0" strike="noStrike" spc="-1">
                <a:solidFill>
                  <a:srgbClr val="000000"/>
                </a:solidFill>
                <a:latin typeface="Arial" panose="020B0604020202020204"/>
              </a:rPr>
              <a:t>Fourth Outline Level</a:t>
            </a:r>
            <a:endParaRPr lang="en-IN" sz="1800" b="0" strike="noStrike" spc="-1">
              <a:solidFill>
                <a:srgbClr val="000000"/>
              </a:solidFill>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2000" b="0" strike="noStrike" spc="-1">
                <a:solidFill>
                  <a:srgbClr val="000000"/>
                </a:solidFill>
                <a:latin typeface="Arial" panose="020B0604020202020204"/>
              </a:rPr>
              <a:t>Fifth Outline Level</a:t>
            </a:r>
            <a:endParaRPr lang="en-IN" sz="2000" b="0" strike="noStrike" spc="-1">
              <a:solidFill>
                <a:srgbClr val="000000"/>
              </a:solidFill>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2000" b="0" strike="noStrike" spc="-1">
                <a:solidFill>
                  <a:srgbClr val="000000"/>
                </a:solidFill>
                <a:latin typeface="Arial" panose="020B0604020202020204"/>
              </a:rPr>
              <a:t>Sixth Outline Level</a:t>
            </a:r>
            <a:endParaRPr lang="en-IN" sz="2000" b="0" strike="noStrike" spc="-1">
              <a:solidFill>
                <a:srgbClr val="000000"/>
              </a:solidFill>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2000" b="0" strike="noStrike" spc="-1">
                <a:solidFill>
                  <a:srgbClr val="000000"/>
                </a:solidFill>
                <a:latin typeface="Arial" panose="020B0604020202020204"/>
              </a:rPr>
              <a:t>Seventh Outline Level</a:t>
            </a:r>
            <a:endParaRPr lang="en-IN" sz="20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p:bodyStyle/>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20" name="Group 1"/>
          <p:cNvGrpSpPr/>
          <p:nvPr/>
        </p:nvGrpSpPr>
        <p:grpSpPr>
          <a:xfrm>
            <a:off x="0" y="1428840"/>
            <a:ext cx="9130320" cy="149760"/>
            <a:chOff x="0" y="1428840"/>
            <a:chExt cx="9130320" cy="149760"/>
          </a:xfrm>
        </p:grpSpPr>
        <p:sp>
          <p:nvSpPr>
            <p:cNvPr id="421" name="CustomShape 2"/>
            <p:cNvSpPr/>
            <p:nvPr/>
          </p:nvSpPr>
          <p:spPr>
            <a:xfrm>
              <a:off x="0" y="1428840"/>
              <a:ext cx="9130320" cy="72000"/>
            </a:xfrm>
            <a:prstGeom prst="rect">
              <a:avLst/>
            </a:prstGeom>
            <a:gradFill rotWithShape="0">
              <a:gsLst>
                <a:gs pos="0">
                  <a:srgbClr val="005F5F"/>
                </a:gs>
                <a:gs pos="50000">
                  <a:srgbClr val="00C0C0"/>
                </a:gs>
                <a:gs pos="100000">
                  <a:srgbClr val="005F5F"/>
                </a:gs>
              </a:gsLst>
              <a:lin ang="0"/>
            </a:gradFill>
            <a:ln w="12600">
              <a:noFill/>
            </a:ln>
          </p:spPr>
          <p:style>
            <a:lnRef idx="0">
              <a:srgbClr val="FFFFFF"/>
            </a:lnRef>
            <a:fillRef idx="0">
              <a:srgbClr val="FFFFFF"/>
            </a:fillRef>
            <a:effectRef idx="0">
              <a:srgbClr val="FFFFFF"/>
            </a:effectRef>
            <a:fontRef idx="minor"/>
          </p:style>
        </p:sp>
        <p:sp>
          <p:nvSpPr>
            <p:cNvPr id="422" name="CustomShape 3"/>
            <p:cNvSpPr/>
            <p:nvPr/>
          </p:nvSpPr>
          <p:spPr>
            <a:xfrm>
              <a:off x="0" y="1542960"/>
              <a:ext cx="9130320" cy="35640"/>
            </a:xfrm>
            <a:prstGeom prst="rect">
              <a:avLst/>
            </a:prstGeom>
            <a:gradFill rotWithShape="0">
              <a:gsLst>
                <a:gs pos="0">
                  <a:srgbClr val="B200B2"/>
                </a:gs>
                <a:gs pos="50000">
                  <a:srgbClr val="FF00FF"/>
                </a:gs>
                <a:gs pos="100000">
                  <a:srgbClr val="B200B2"/>
                </a:gs>
              </a:gsLst>
              <a:lin ang="0"/>
            </a:gradFill>
            <a:ln w="12600">
              <a:noFill/>
            </a:ln>
          </p:spPr>
          <p:style>
            <a:lnRef idx="0">
              <a:srgbClr val="FFFFFF"/>
            </a:lnRef>
            <a:fillRef idx="0">
              <a:srgbClr val="FFFFFF"/>
            </a:fillRef>
            <a:effectRef idx="0">
              <a:srgbClr val="FFFFFF"/>
            </a:effectRef>
            <a:fontRef idx="minor"/>
          </p:style>
        </p:sp>
      </p:grpSp>
      <p:sp>
        <p:nvSpPr>
          <p:cNvPr id="423" name="CustomShape 4"/>
          <p:cNvSpPr/>
          <p:nvPr/>
        </p:nvSpPr>
        <p:spPr>
          <a:xfrm>
            <a:off x="8494560" y="6524640"/>
            <a:ext cx="875160" cy="270720"/>
          </a:xfrm>
          <a:prstGeom prst="rect">
            <a:avLst/>
          </a:prstGeom>
          <a:noFill/>
          <a:ln w="12600">
            <a:noFill/>
          </a:ln>
        </p:spPr>
        <p:style>
          <a:lnRef idx="0">
            <a:srgbClr val="FFFFFF"/>
          </a:lnRef>
          <a:fillRef idx="0">
            <a:srgbClr val="FFFFFF"/>
          </a:fillRef>
          <a:effectRef idx="0">
            <a:srgbClr val="FFFFFF"/>
          </a:effectRef>
          <a:fontRef idx="minor"/>
        </p:style>
        <p:txBody>
          <a:bodyPr wrap="none" lIns="90360" tIns="44280" rIns="90360" bIns="44280">
            <a:spAutoFit/>
          </a:bodyPr>
          <a:p>
            <a:pPr>
              <a:lnSpc>
                <a:spcPct val="100000"/>
              </a:lnSpc>
              <a:tabLst>
                <a:tab pos="0" algn="l"/>
              </a:tabLst>
            </a:pPr>
            <a:fld id="{BD5EF071-5B9E-4389-BCF4-A664E0A2423D}" type="slidenum">
              <a:rPr lang="en-IN" sz="1200" b="0" strike="noStrike" spc="-1">
                <a:solidFill>
                  <a:srgbClr val="00C0C0"/>
                </a:solidFill>
                <a:latin typeface="Arial" panose="020B0604020202020204"/>
                <a:ea typeface="PMingLiU"/>
              </a:rPr>
            </a:fld>
            <a:endParaRPr lang="en-IN" sz="1200" b="0" strike="noStrike" spc="-1">
              <a:latin typeface="Arial" panose="020B0604020202020204"/>
            </a:endParaRPr>
          </a:p>
        </p:txBody>
      </p:sp>
      <p:sp>
        <p:nvSpPr>
          <p:cNvPr id="424" name="PlaceHolder 5"/>
          <p:cNvSpPr>
            <a:spLocks noGrp="1"/>
          </p:cNvSpPr>
          <p:nvPr>
            <p:ph type="title"/>
          </p:nvPr>
        </p:nvSpPr>
        <p:spPr>
          <a:xfrm>
            <a:off x="457200" y="273600"/>
            <a:ext cx="8229240" cy="1144800"/>
          </a:xfrm>
          <a:prstGeom prst="rect">
            <a:avLst/>
          </a:prstGeom>
        </p:spPr>
        <p:txBody>
          <a:bodyPr lIns="0" tIns="0" rIns="0" bIns="0" anchor="ctr">
            <a:noAutofit/>
          </a:bodyPr>
          <a:p>
            <a:r>
              <a:rPr lang="en-IN" sz="1800" b="0" strike="noStrike" spc="-1">
                <a:solidFill>
                  <a:srgbClr val="000000"/>
                </a:solidFill>
                <a:latin typeface="Arial" panose="020B0604020202020204"/>
              </a:rPr>
              <a:t>Click to edit the title text format</a:t>
            </a:r>
            <a:endParaRPr lang="en-IN" sz="1800" b="0" strike="noStrike" spc="-1">
              <a:solidFill>
                <a:srgbClr val="000000"/>
              </a:solidFill>
              <a:latin typeface="Arial" panose="020B0604020202020204"/>
            </a:endParaRPr>
          </a:p>
        </p:txBody>
      </p:sp>
      <p:sp>
        <p:nvSpPr>
          <p:cNvPr id="425" name="PlaceHolder 6"/>
          <p:cNvSpPr>
            <a:spLocks noGrp="1"/>
          </p:cNvSpPr>
          <p:nvPr>
            <p:ph type="body"/>
          </p:nvPr>
        </p:nvSpPr>
        <p:spPr>
          <a:xfrm>
            <a:off x="457200" y="1604520"/>
            <a:ext cx="8229240" cy="3977280"/>
          </a:xfrm>
          <a:prstGeom prst="rect">
            <a:avLst/>
          </a:prstGeom>
        </p:spPr>
        <p:txBody>
          <a:bodyPr lIns="0" tIns="0" rIns="0" bIns="0">
            <a:normAutofit/>
          </a:bodyPr>
          <a:p>
            <a:pPr marL="431800" indent="-323850">
              <a:spcBef>
                <a:spcPts val="1415"/>
              </a:spcBef>
              <a:buClr>
                <a:srgbClr val="000000"/>
              </a:buClr>
              <a:buSzPct val="45000"/>
              <a:buFont typeface="Wingdings" panose="05000000000000000000" pitchFamily="2" charset="2"/>
              <a:buChar char=""/>
            </a:pPr>
            <a:r>
              <a:rPr lang="en-IN" sz="1800" b="0" strike="noStrike" spc="-1">
                <a:solidFill>
                  <a:srgbClr val="000000"/>
                </a:solidFill>
                <a:latin typeface="Arial" panose="020B0604020202020204"/>
              </a:rPr>
              <a:t>Click to edit the outline text format</a:t>
            </a:r>
            <a:endParaRPr lang="en-IN" sz="1800" b="0" strike="noStrike" spc="-1">
              <a:solidFill>
                <a:srgbClr val="000000"/>
              </a:solidFill>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800" b="0" strike="noStrike" spc="-1">
                <a:solidFill>
                  <a:srgbClr val="000000"/>
                </a:solidFill>
                <a:latin typeface="Arial" panose="020B0604020202020204"/>
              </a:rPr>
              <a:t>Second Outline Level</a:t>
            </a:r>
            <a:endParaRPr lang="en-IN" sz="1800" b="0" strike="noStrike" spc="-1">
              <a:solidFill>
                <a:srgbClr val="000000"/>
              </a:solidFill>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800" b="0" strike="noStrike" spc="-1">
                <a:solidFill>
                  <a:srgbClr val="000000"/>
                </a:solidFill>
                <a:latin typeface="Arial" panose="020B0604020202020204"/>
              </a:rPr>
              <a:t>Third Outline Level</a:t>
            </a:r>
            <a:endParaRPr lang="en-IN" sz="1800" b="0" strike="noStrike" spc="-1">
              <a:solidFill>
                <a:srgbClr val="000000"/>
              </a:solidFill>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800" b="0" strike="noStrike" spc="-1">
                <a:solidFill>
                  <a:srgbClr val="000000"/>
                </a:solidFill>
                <a:latin typeface="Arial" panose="020B0604020202020204"/>
              </a:rPr>
              <a:t>Fourth Outline Level</a:t>
            </a:r>
            <a:endParaRPr lang="en-IN" sz="1800" b="0" strike="noStrike" spc="-1">
              <a:solidFill>
                <a:srgbClr val="000000"/>
              </a:solidFill>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2000" b="0" strike="noStrike" spc="-1">
                <a:solidFill>
                  <a:srgbClr val="000000"/>
                </a:solidFill>
                <a:latin typeface="Arial" panose="020B0604020202020204"/>
              </a:rPr>
              <a:t>Fifth Outline Level</a:t>
            </a:r>
            <a:endParaRPr lang="en-IN" sz="2000" b="0" strike="noStrike" spc="-1">
              <a:solidFill>
                <a:srgbClr val="000000"/>
              </a:solidFill>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2000" b="0" strike="noStrike" spc="-1">
                <a:solidFill>
                  <a:srgbClr val="000000"/>
                </a:solidFill>
                <a:latin typeface="Arial" panose="020B0604020202020204"/>
              </a:rPr>
              <a:t>Sixth Outline Level</a:t>
            </a:r>
            <a:endParaRPr lang="en-IN" sz="2000" b="0" strike="noStrike" spc="-1">
              <a:solidFill>
                <a:srgbClr val="000000"/>
              </a:solidFill>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2000" b="0" strike="noStrike" spc="-1">
                <a:solidFill>
                  <a:srgbClr val="000000"/>
                </a:solidFill>
                <a:latin typeface="Arial" panose="020B0604020202020204"/>
              </a:rPr>
              <a:t>Seventh Outline Level</a:t>
            </a:r>
            <a:endParaRPr lang="en-IN" sz="20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p:bodyStyle/>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62" name="Group 1"/>
          <p:cNvGrpSpPr/>
          <p:nvPr/>
        </p:nvGrpSpPr>
        <p:grpSpPr>
          <a:xfrm>
            <a:off x="0" y="1428840"/>
            <a:ext cx="9130320" cy="149760"/>
            <a:chOff x="0" y="1428840"/>
            <a:chExt cx="9130320" cy="149760"/>
          </a:xfrm>
        </p:grpSpPr>
        <p:sp>
          <p:nvSpPr>
            <p:cNvPr id="463" name="CustomShape 2"/>
            <p:cNvSpPr/>
            <p:nvPr/>
          </p:nvSpPr>
          <p:spPr>
            <a:xfrm>
              <a:off x="0" y="1428840"/>
              <a:ext cx="9130320" cy="72000"/>
            </a:xfrm>
            <a:prstGeom prst="rect">
              <a:avLst/>
            </a:prstGeom>
            <a:gradFill rotWithShape="0">
              <a:gsLst>
                <a:gs pos="0">
                  <a:srgbClr val="005F5F"/>
                </a:gs>
                <a:gs pos="50000">
                  <a:srgbClr val="00C0C0"/>
                </a:gs>
                <a:gs pos="100000">
                  <a:srgbClr val="005F5F"/>
                </a:gs>
              </a:gsLst>
              <a:lin ang="0"/>
            </a:gradFill>
            <a:ln w="12600">
              <a:noFill/>
            </a:ln>
          </p:spPr>
          <p:style>
            <a:lnRef idx="0">
              <a:srgbClr val="FFFFFF"/>
            </a:lnRef>
            <a:fillRef idx="0">
              <a:srgbClr val="FFFFFF"/>
            </a:fillRef>
            <a:effectRef idx="0">
              <a:srgbClr val="FFFFFF"/>
            </a:effectRef>
            <a:fontRef idx="minor"/>
          </p:style>
        </p:sp>
        <p:sp>
          <p:nvSpPr>
            <p:cNvPr id="464" name="CustomShape 3"/>
            <p:cNvSpPr/>
            <p:nvPr/>
          </p:nvSpPr>
          <p:spPr>
            <a:xfrm>
              <a:off x="0" y="1542960"/>
              <a:ext cx="9130320" cy="35640"/>
            </a:xfrm>
            <a:prstGeom prst="rect">
              <a:avLst/>
            </a:prstGeom>
            <a:gradFill rotWithShape="0">
              <a:gsLst>
                <a:gs pos="0">
                  <a:srgbClr val="B200B2"/>
                </a:gs>
                <a:gs pos="50000">
                  <a:srgbClr val="FF00FF"/>
                </a:gs>
                <a:gs pos="100000">
                  <a:srgbClr val="B200B2"/>
                </a:gs>
              </a:gsLst>
              <a:lin ang="0"/>
            </a:gradFill>
            <a:ln w="12600">
              <a:noFill/>
            </a:ln>
          </p:spPr>
          <p:style>
            <a:lnRef idx="0">
              <a:srgbClr val="FFFFFF"/>
            </a:lnRef>
            <a:fillRef idx="0">
              <a:srgbClr val="FFFFFF"/>
            </a:fillRef>
            <a:effectRef idx="0">
              <a:srgbClr val="FFFFFF"/>
            </a:effectRef>
            <a:fontRef idx="minor"/>
          </p:style>
        </p:sp>
      </p:grpSp>
      <p:sp>
        <p:nvSpPr>
          <p:cNvPr id="465" name="CustomShape 4"/>
          <p:cNvSpPr/>
          <p:nvPr/>
        </p:nvSpPr>
        <p:spPr>
          <a:xfrm>
            <a:off x="8494560" y="6524640"/>
            <a:ext cx="875160" cy="270720"/>
          </a:xfrm>
          <a:prstGeom prst="rect">
            <a:avLst/>
          </a:prstGeom>
          <a:noFill/>
          <a:ln w="12600">
            <a:noFill/>
          </a:ln>
        </p:spPr>
        <p:style>
          <a:lnRef idx="0">
            <a:srgbClr val="FFFFFF"/>
          </a:lnRef>
          <a:fillRef idx="0">
            <a:srgbClr val="FFFFFF"/>
          </a:fillRef>
          <a:effectRef idx="0">
            <a:srgbClr val="FFFFFF"/>
          </a:effectRef>
          <a:fontRef idx="minor"/>
        </p:style>
        <p:txBody>
          <a:bodyPr wrap="none" lIns="90360" tIns="44280" rIns="90360" bIns="44280">
            <a:spAutoFit/>
          </a:bodyPr>
          <a:p>
            <a:pPr>
              <a:lnSpc>
                <a:spcPct val="100000"/>
              </a:lnSpc>
              <a:tabLst>
                <a:tab pos="0" algn="l"/>
              </a:tabLst>
            </a:pPr>
            <a:fld id="{91DBE9D5-EB02-4146-A23C-2ADCE44955E3}" type="slidenum">
              <a:rPr lang="en-IN" sz="1200" b="0" strike="noStrike" spc="-1">
                <a:solidFill>
                  <a:srgbClr val="00C0C0"/>
                </a:solidFill>
                <a:latin typeface="Arial" panose="020B0604020202020204"/>
                <a:ea typeface="PMingLiU"/>
              </a:rPr>
            </a:fld>
            <a:endParaRPr lang="en-IN" sz="1200" b="0" strike="noStrike" spc="-1">
              <a:latin typeface="Arial" panose="020B0604020202020204"/>
            </a:endParaRPr>
          </a:p>
        </p:txBody>
      </p:sp>
      <p:sp>
        <p:nvSpPr>
          <p:cNvPr id="466" name="PlaceHolder 5"/>
          <p:cNvSpPr>
            <a:spLocks noGrp="1"/>
          </p:cNvSpPr>
          <p:nvPr>
            <p:ph type="title"/>
          </p:nvPr>
        </p:nvSpPr>
        <p:spPr>
          <a:xfrm>
            <a:off x="457200" y="273600"/>
            <a:ext cx="8229240" cy="1144800"/>
          </a:xfrm>
          <a:prstGeom prst="rect">
            <a:avLst/>
          </a:prstGeom>
        </p:spPr>
        <p:txBody>
          <a:bodyPr lIns="0" tIns="0" rIns="0" bIns="0" anchor="ctr">
            <a:noAutofit/>
          </a:bodyPr>
          <a:p>
            <a:r>
              <a:rPr lang="en-IN" sz="1800" b="0" strike="noStrike" spc="-1">
                <a:solidFill>
                  <a:srgbClr val="000000"/>
                </a:solidFill>
                <a:latin typeface="Arial" panose="020B0604020202020204"/>
              </a:rPr>
              <a:t>Click to edit the title text format</a:t>
            </a:r>
            <a:endParaRPr lang="en-IN" sz="1800" b="0" strike="noStrike" spc="-1">
              <a:solidFill>
                <a:srgbClr val="000000"/>
              </a:solidFill>
              <a:latin typeface="Arial" panose="020B0604020202020204"/>
            </a:endParaRPr>
          </a:p>
        </p:txBody>
      </p:sp>
      <p:sp>
        <p:nvSpPr>
          <p:cNvPr id="467" name="PlaceHolder 6"/>
          <p:cNvSpPr>
            <a:spLocks noGrp="1"/>
          </p:cNvSpPr>
          <p:nvPr>
            <p:ph type="body"/>
          </p:nvPr>
        </p:nvSpPr>
        <p:spPr>
          <a:xfrm>
            <a:off x="457200" y="1604520"/>
            <a:ext cx="8229240" cy="3977280"/>
          </a:xfrm>
          <a:prstGeom prst="rect">
            <a:avLst/>
          </a:prstGeom>
        </p:spPr>
        <p:txBody>
          <a:bodyPr lIns="0" tIns="0" rIns="0" bIns="0">
            <a:normAutofit/>
          </a:bodyPr>
          <a:p>
            <a:pPr marL="431800" indent="-323850">
              <a:spcBef>
                <a:spcPts val="1415"/>
              </a:spcBef>
              <a:buClr>
                <a:srgbClr val="000000"/>
              </a:buClr>
              <a:buSzPct val="45000"/>
              <a:buFont typeface="Wingdings" panose="05000000000000000000" pitchFamily="2" charset="2"/>
              <a:buChar char=""/>
            </a:pPr>
            <a:r>
              <a:rPr lang="en-IN" sz="1800" b="0" strike="noStrike" spc="-1">
                <a:solidFill>
                  <a:srgbClr val="000000"/>
                </a:solidFill>
                <a:latin typeface="Arial" panose="020B0604020202020204"/>
              </a:rPr>
              <a:t>Click to edit the outline text format</a:t>
            </a:r>
            <a:endParaRPr lang="en-IN" sz="1800" b="0" strike="noStrike" spc="-1">
              <a:solidFill>
                <a:srgbClr val="000000"/>
              </a:solidFill>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800" b="0" strike="noStrike" spc="-1">
                <a:solidFill>
                  <a:srgbClr val="000000"/>
                </a:solidFill>
                <a:latin typeface="Arial" panose="020B0604020202020204"/>
              </a:rPr>
              <a:t>Second Outline Level</a:t>
            </a:r>
            <a:endParaRPr lang="en-IN" sz="1800" b="0" strike="noStrike" spc="-1">
              <a:solidFill>
                <a:srgbClr val="000000"/>
              </a:solidFill>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800" b="0" strike="noStrike" spc="-1">
                <a:solidFill>
                  <a:srgbClr val="000000"/>
                </a:solidFill>
                <a:latin typeface="Arial" panose="020B0604020202020204"/>
              </a:rPr>
              <a:t>Third Outline Level</a:t>
            </a:r>
            <a:endParaRPr lang="en-IN" sz="1800" b="0" strike="noStrike" spc="-1">
              <a:solidFill>
                <a:srgbClr val="000000"/>
              </a:solidFill>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800" b="0" strike="noStrike" spc="-1">
                <a:solidFill>
                  <a:srgbClr val="000000"/>
                </a:solidFill>
                <a:latin typeface="Arial" panose="020B0604020202020204"/>
              </a:rPr>
              <a:t>Fourth Outline Level</a:t>
            </a:r>
            <a:endParaRPr lang="en-IN" sz="1800" b="0" strike="noStrike" spc="-1">
              <a:solidFill>
                <a:srgbClr val="000000"/>
              </a:solidFill>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2000" b="0" strike="noStrike" spc="-1">
                <a:solidFill>
                  <a:srgbClr val="000000"/>
                </a:solidFill>
                <a:latin typeface="Arial" panose="020B0604020202020204"/>
              </a:rPr>
              <a:t>Fifth Outline Level</a:t>
            </a:r>
            <a:endParaRPr lang="en-IN" sz="2000" b="0" strike="noStrike" spc="-1">
              <a:solidFill>
                <a:srgbClr val="000000"/>
              </a:solidFill>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2000" b="0" strike="noStrike" spc="-1">
                <a:solidFill>
                  <a:srgbClr val="000000"/>
                </a:solidFill>
                <a:latin typeface="Arial" panose="020B0604020202020204"/>
              </a:rPr>
              <a:t>Sixth Outline Level</a:t>
            </a:r>
            <a:endParaRPr lang="en-IN" sz="2000" b="0" strike="noStrike" spc="-1">
              <a:solidFill>
                <a:srgbClr val="000000"/>
              </a:solidFill>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2000" b="0" strike="noStrike" spc="-1">
                <a:solidFill>
                  <a:srgbClr val="000000"/>
                </a:solidFill>
                <a:latin typeface="Arial" panose="020B0604020202020204"/>
              </a:rPr>
              <a:t>Seventh Outline Level</a:t>
            </a:r>
            <a:endParaRPr lang="en-IN" sz="20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Lst>
  <p:txStyles>
    <p:titleStyle/>
    <p:bodyStyle/>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504" name="Group 1"/>
          <p:cNvGrpSpPr/>
          <p:nvPr/>
        </p:nvGrpSpPr>
        <p:grpSpPr>
          <a:xfrm>
            <a:off x="0" y="1428840"/>
            <a:ext cx="9130320" cy="149760"/>
            <a:chOff x="0" y="1428840"/>
            <a:chExt cx="9130320" cy="149760"/>
          </a:xfrm>
        </p:grpSpPr>
        <p:sp>
          <p:nvSpPr>
            <p:cNvPr id="505" name="CustomShape 2"/>
            <p:cNvSpPr/>
            <p:nvPr/>
          </p:nvSpPr>
          <p:spPr>
            <a:xfrm>
              <a:off x="0" y="1428840"/>
              <a:ext cx="9130320" cy="72000"/>
            </a:xfrm>
            <a:prstGeom prst="rect">
              <a:avLst/>
            </a:prstGeom>
            <a:gradFill rotWithShape="0">
              <a:gsLst>
                <a:gs pos="0">
                  <a:srgbClr val="005F5F"/>
                </a:gs>
                <a:gs pos="50000">
                  <a:srgbClr val="00C0C0"/>
                </a:gs>
                <a:gs pos="100000">
                  <a:srgbClr val="005F5F"/>
                </a:gs>
              </a:gsLst>
              <a:lin ang="0"/>
            </a:gradFill>
            <a:ln w="12600">
              <a:noFill/>
            </a:ln>
          </p:spPr>
          <p:style>
            <a:lnRef idx="0">
              <a:srgbClr val="FFFFFF"/>
            </a:lnRef>
            <a:fillRef idx="0">
              <a:srgbClr val="FFFFFF"/>
            </a:fillRef>
            <a:effectRef idx="0">
              <a:srgbClr val="FFFFFF"/>
            </a:effectRef>
            <a:fontRef idx="minor"/>
          </p:style>
        </p:sp>
        <p:sp>
          <p:nvSpPr>
            <p:cNvPr id="506" name="CustomShape 3"/>
            <p:cNvSpPr/>
            <p:nvPr/>
          </p:nvSpPr>
          <p:spPr>
            <a:xfrm>
              <a:off x="0" y="1542960"/>
              <a:ext cx="9130320" cy="35640"/>
            </a:xfrm>
            <a:prstGeom prst="rect">
              <a:avLst/>
            </a:prstGeom>
            <a:gradFill rotWithShape="0">
              <a:gsLst>
                <a:gs pos="0">
                  <a:srgbClr val="B200B2"/>
                </a:gs>
                <a:gs pos="50000">
                  <a:srgbClr val="FF00FF"/>
                </a:gs>
                <a:gs pos="100000">
                  <a:srgbClr val="B200B2"/>
                </a:gs>
              </a:gsLst>
              <a:lin ang="0"/>
            </a:gradFill>
            <a:ln w="12600">
              <a:noFill/>
            </a:ln>
          </p:spPr>
          <p:style>
            <a:lnRef idx="0">
              <a:srgbClr val="FFFFFF"/>
            </a:lnRef>
            <a:fillRef idx="0">
              <a:srgbClr val="FFFFFF"/>
            </a:fillRef>
            <a:effectRef idx="0">
              <a:srgbClr val="FFFFFF"/>
            </a:effectRef>
            <a:fontRef idx="minor"/>
          </p:style>
        </p:sp>
      </p:grpSp>
      <p:sp>
        <p:nvSpPr>
          <p:cNvPr id="507" name="CustomShape 4"/>
          <p:cNvSpPr/>
          <p:nvPr/>
        </p:nvSpPr>
        <p:spPr>
          <a:xfrm>
            <a:off x="8494560" y="6524640"/>
            <a:ext cx="875160" cy="270720"/>
          </a:xfrm>
          <a:prstGeom prst="rect">
            <a:avLst/>
          </a:prstGeom>
          <a:noFill/>
          <a:ln w="12600">
            <a:noFill/>
          </a:ln>
        </p:spPr>
        <p:style>
          <a:lnRef idx="0">
            <a:srgbClr val="FFFFFF"/>
          </a:lnRef>
          <a:fillRef idx="0">
            <a:srgbClr val="FFFFFF"/>
          </a:fillRef>
          <a:effectRef idx="0">
            <a:srgbClr val="FFFFFF"/>
          </a:effectRef>
          <a:fontRef idx="minor"/>
        </p:style>
        <p:txBody>
          <a:bodyPr wrap="none" lIns="90360" tIns="44280" rIns="90360" bIns="44280">
            <a:spAutoFit/>
          </a:bodyPr>
          <a:p>
            <a:pPr>
              <a:lnSpc>
                <a:spcPct val="100000"/>
              </a:lnSpc>
              <a:tabLst>
                <a:tab pos="0" algn="l"/>
              </a:tabLst>
            </a:pPr>
            <a:fld id="{C17E721D-0C36-448F-8F73-BD4720951725}" type="slidenum">
              <a:rPr lang="en-IN" sz="1200" b="0" strike="noStrike" spc="-1">
                <a:solidFill>
                  <a:srgbClr val="00C0C0"/>
                </a:solidFill>
                <a:latin typeface="Arial" panose="020B0604020202020204"/>
                <a:ea typeface="PMingLiU"/>
              </a:rPr>
            </a:fld>
            <a:endParaRPr lang="en-IN" sz="1200" b="0" strike="noStrike" spc="-1">
              <a:latin typeface="Arial" panose="020B0604020202020204"/>
            </a:endParaRPr>
          </a:p>
        </p:txBody>
      </p:sp>
      <p:sp>
        <p:nvSpPr>
          <p:cNvPr id="508" name="PlaceHolder 5"/>
          <p:cNvSpPr>
            <a:spLocks noGrp="1"/>
          </p:cNvSpPr>
          <p:nvPr>
            <p:ph type="title"/>
          </p:nvPr>
        </p:nvSpPr>
        <p:spPr>
          <a:xfrm>
            <a:off x="457200" y="273600"/>
            <a:ext cx="8228880" cy="1144440"/>
          </a:xfrm>
          <a:prstGeom prst="rect">
            <a:avLst/>
          </a:prstGeom>
        </p:spPr>
        <p:txBody>
          <a:bodyPr lIns="0" tIns="0" rIns="0" bIns="0" anchor="ctr">
            <a:noAutofit/>
          </a:bodyPr>
          <a:p>
            <a:r>
              <a:rPr lang="en-IN" sz="1800" b="0" strike="noStrike" spc="-1">
                <a:solidFill>
                  <a:srgbClr val="000000"/>
                </a:solidFill>
                <a:latin typeface="Arial" panose="020B0604020202020204"/>
              </a:rPr>
              <a:t>Click to edit the title text format</a:t>
            </a:r>
            <a:endParaRPr lang="en-IN" sz="1800" b="0" strike="noStrike" spc="-1">
              <a:solidFill>
                <a:srgbClr val="000000"/>
              </a:solidFill>
              <a:latin typeface="Arial" panose="020B0604020202020204"/>
            </a:endParaRPr>
          </a:p>
        </p:txBody>
      </p:sp>
      <p:sp>
        <p:nvSpPr>
          <p:cNvPr id="509" name="PlaceHolder 6"/>
          <p:cNvSpPr>
            <a:spLocks noGrp="1"/>
          </p:cNvSpPr>
          <p:nvPr>
            <p:ph type="body"/>
          </p:nvPr>
        </p:nvSpPr>
        <p:spPr>
          <a:xfrm>
            <a:off x="457200" y="1604520"/>
            <a:ext cx="8228880" cy="3976920"/>
          </a:xfrm>
          <a:prstGeom prst="rect">
            <a:avLst/>
          </a:prstGeom>
        </p:spPr>
        <p:txBody>
          <a:bodyPr lIns="0" tIns="0" rIns="0" bIns="0">
            <a:normAutofit/>
          </a:bodyPr>
          <a:p>
            <a:pPr marL="431800" indent="-323850">
              <a:spcBef>
                <a:spcPts val="1415"/>
              </a:spcBef>
              <a:buClr>
                <a:srgbClr val="000000"/>
              </a:buClr>
              <a:buSzPct val="45000"/>
              <a:buFont typeface="Wingdings" panose="05000000000000000000" pitchFamily="2" charset="2"/>
              <a:buChar char=""/>
            </a:pPr>
            <a:r>
              <a:rPr lang="en-IN" sz="1800" b="0" strike="noStrike" spc="-1">
                <a:solidFill>
                  <a:srgbClr val="000000"/>
                </a:solidFill>
                <a:latin typeface="Arial" panose="020B0604020202020204"/>
              </a:rPr>
              <a:t>Click to edit the outline text format</a:t>
            </a:r>
            <a:endParaRPr lang="en-IN" sz="1800" b="0" strike="noStrike" spc="-1">
              <a:solidFill>
                <a:srgbClr val="000000"/>
              </a:solidFill>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800" b="0" strike="noStrike" spc="-1">
                <a:solidFill>
                  <a:srgbClr val="000000"/>
                </a:solidFill>
                <a:latin typeface="Arial" panose="020B0604020202020204"/>
              </a:rPr>
              <a:t>Second Outline Level</a:t>
            </a:r>
            <a:endParaRPr lang="en-IN" sz="1800" b="0" strike="noStrike" spc="-1">
              <a:solidFill>
                <a:srgbClr val="000000"/>
              </a:solidFill>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800" b="0" strike="noStrike" spc="-1">
                <a:solidFill>
                  <a:srgbClr val="000000"/>
                </a:solidFill>
                <a:latin typeface="Arial" panose="020B0604020202020204"/>
              </a:rPr>
              <a:t>Third Outline Level</a:t>
            </a:r>
            <a:endParaRPr lang="en-IN" sz="1800" b="0" strike="noStrike" spc="-1">
              <a:solidFill>
                <a:srgbClr val="000000"/>
              </a:solidFill>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800" b="0" strike="noStrike" spc="-1">
                <a:solidFill>
                  <a:srgbClr val="000000"/>
                </a:solidFill>
                <a:latin typeface="Arial" panose="020B0604020202020204"/>
              </a:rPr>
              <a:t>Fourth Outline Level</a:t>
            </a:r>
            <a:endParaRPr lang="en-IN" sz="1800" b="0" strike="noStrike" spc="-1">
              <a:solidFill>
                <a:srgbClr val="000000"/>
              </a:solidFill>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1800" b="0" strike="noStrike" spc="-1">
                <a:solidFill>
                  <a:srgbClr val="000000"/>
                </a:solidFill>
                <a:latin typeface="Arial" panose="020B0604020202020204"/>
              </a:rPr>
              <a:t>Fifth Outline Level</a:t>
            </a:r>
            <a:endParaRPr lang="en-IN" sz="1800" b="0" strike="noStrike" spc="-1">
              <a:solidFill>
                <a:srgbClr val="000000"/>
              </a:solidFill>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1800" b="0" strike="noStrike" spc="-1">
                <a:solidFill>
                  <a:srgbClr val="000000"/>
                </a:solidFill>
                <a:latin typeface="Arial" panose="020B0604020202020204"/>
              </a:rPr>
              <a:t>Sixth Outline Level</a:t>
            </a:r>
            <a:endParaRPr lang="en-IN" sz="1800" b="0" strike="noStrike" spc="-1">
              <a:solidFill>
                <a:srgbClr val="000000"/>
              </a:solidFill>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1800" b="0" strike="noStrike" spc="-1">
                <a:solidFill>
                  <a:srgbClr val="000000"/>
                </a:solidFill>
                <a:latin typeface="Arial" panose="020B0604020202020204"/>
              </a:rPr>
              <a:t>Seventh Outline Level</a:t>
            </a:r>
            <a:endParaRPr lang="en-IN" sz="18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Lst>
  <p:txStyles>
    <p:titleStyle/>
    <p:bodyStyle/>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546" name="Group 1"/>
          <p:cNvGrpSpPr/>
          <p:nvPr/>
        </p:nvGrpSpPr>
        <p:grpSpPr>
          <a:xfrm>
            <a:off x="0" y="1428840"/>
            <a:ext cx="9130320" cy="149760"/>
            <a:chOff x="0" y="1428840"/>
            <a:chExt cx="9130320" cy="149760"/>
          </a:xfrm>
        </p:grpSpPr>
        <p:sp>
          <p:nvSpPr>
            <p:cNvPr id="547" name="CustomShape 2"/>
            <p:cNvSpPr/>
            <p:nvPr/>
          </p:nvSpPr>
          <p:spPr>
            <a:xfrm>
              <a:off x="0" y="1428840"/>
              <a:ext cx="9130320" cy="72000"/>
            </a:xfrm>
            <a:prstGeom prst="rect">
              <a:avLst/>
            </a:prstGeom>
            <a:gradFill rotWithShape="0">
              <a:gsLst>
                <a:gs pos="0">
                  <a:srgbClr val="005F5F"/>
                </a:gs>
                <a:gs pos="50000">
                  <a:srgbClr val="00C0C0"/>
                </a:gs>
                <a:gs pos="100000">
                  <a:srgbClr val="005F5F"/>
                </a:gs>
              </a:gsLst>
              <a:lin ang="0"/>
            </a:gradFill>
            <a:ln w="12600">
              <a:noFill/>
            </a:ln>
          </p:spPr>
          <p:style>
            <a:lnRef idx="0">
              <a:srgbClr val="FFFFFF"/>
            </a:lnRef>
            <a:fillRef idx="0">
              <a:srgbClr val="FFFFFF"/>
            </a:fillRef>
            <a:effectRef idx="0">
              <a:srgbClr val="FFFFFF"/>
            </a:effectRef>
            <a:fontRef idx="minor"/>
          </p:style>
        </p:sp>
        <p:sp>
          <p:nvSpPr>
            <p:cNvPr id="548" name="CustomShape 3"/>
            <p:cNvSpPr/>
            <p:nvPr/>
          </p:nvSpPr>
          <p:spPr>
            <a:xfrm>
              <a:off x="0" y="1542960"/>
              <a:ext cx="9130320" cy="35640"/>
            </a:xfrm>
            <a:prstGeom prst="rect">
              <a:avLst/>
            </a:prstGeom>
            <a:gradFill rotWithShape="0">
              <a:gsLst>
                <a:gs pos="0">
                  <a:srgbClr val="B200B2"/>
                </a:gs>
                <a:gs pos="50000">
                  <a:srgbClr val="FF00FF"/>
                </a:gs>
                <a:gs pos="100000">
                  <a:srgbClr val="B200B2"/>
                </a:gs>
              </a:gsLst>
              <a:lin ang="0"/>
            </a:gradFill>
            <a:ln w="12600">
              <a:noFill/>
            </a:ln>
          </p:spPr>
          <p:style>
            <a:lnRef idx="0">
              <a:srgbClr val="FFFFFF"/>
            </a:lnRef>
            <a:fillRef idx="0">
              <a:srgbClr val="FFFFFF"/>
            </a:fillRef>
            <a:effectRef idx="0">
              <a:srgbClr val="FFFFFF"/>
            </a:effectRef>
            <a:fontRef idx="minor"/>
          </p:style>
        </p:sp>
      </p:grpSp>
      <p:sp>
        <p:nvSpPr>
          <p:cNvPr id="549" name="CustomShape 4"/>
          <p:cNvSpPr/>
          <p:nvPr/>
        </p:nvSpPr>
        <p:spPr>
          <a:xfrm>
            <a:off x="8494560" y="6524640"/>
            <a:ext cx="875160" cy="270720"/>
          </a:xfrm>
          <a:prstGeom prst="rect">
            <a:avLst/>
          </a:prstGeom>
          <a:noFill/>
          <a:ln w="12600">
            <a:noFill/>
          </a:ln>
        </p:spPr>
        <p:style>
          <a:lnRef idx="0">
            <a:srgbClr val="FFFFFF"/>
          </a:lnRef>
          <a:fillRef idx="0">
            <a:srgbClr val="FFFFFF"/>
          </a:fillRef>
          <a:effectRef idx="0">
            <a:srgbClr val="FFFFFF"/>
          </a:effectRef>
          <a:fontRef idx="minor"/>
        </p:style>
        <p:txBody>
          <a:bodyPr wrap="none" lIns="90360" tIns="44280" rIns="90360" bIns="44280">
            <a:spAutoFit/>
          </a:bodyPr>
          <a:p>
            <a:pPr>
              <a:lnSpc>
                <a:spcPct val="100000"/>
              </a:lnSpc>
              <a:tabLst>
                <a:tab pos="0" algn="l"/>
              </a:tabLst>
            </a:pPr>
            <a:fld id="{5D687114-D0D0-4295-8818-F0D0D5C59F07}" type="slidenum">
              <a:rPr lang="en-IN" sz="1200" b="0" strike="noStrike" spc="-1">
                <a:solidFill>
                  <a:srgbClr val="00C0C0"/>
                </a:solidFill>
                <a:latin typeface="Arial" panose="020B0604020202020204"/>
                <a:ea typeface="PMingLiU"/>
              </a:rPr>
            </a:fld>
            <a:endParaRPr lang="en-IN" sz="1200" b="0" strike="noStrike" spc="-1">
              <a:latin typeface="Arial" panose="020B0604020202020204"/>
            </a:endParaRPr>
          </a:p>
        </p:txBody>
      </p:sp>
      <p:sp>
        <p:nvSpPr>
          <p:cNvPr id="550" name="PlaceHolder 5"/>
          <p:cNvSpPr>
            <a:spLocks noGrp="1"/>
          </p:cNvSpPr>
          <p:nvPr>
            <p:ph type="title"/>
          </p:nvPr>
        </p:nvSpPr>
        <p:spPr>
          <a:xfrm>
            <a:off x="457200" y="273600"/>
            <a:ext cx="8229240" cy="1144800"/>
          </a:xfrm>
          <a:prstGeom prst="rect">
            <a:avLst/>
          </a:prstGeom>
        </p:spPr>
        <p:txBody>
          <a:bodyPr lIns="0" tIns="0" rIns="0" bIns="0" anchor="ctr">
            <a:noAutofit/>
          </a:bodyPr>
          <a:p>
            <a:r>
              <a:rPr lang="en-IN" sz="1800" b="0" strike="noStrike" spc="-1">
                <a:solidFill>
                  <a:srgbClr val="000000"/>
                </a:solidFill>
                <a:latin typeface="Arial" panose="020B0604020202020204"/>
              </a:rPr>
              <a:t>Click to edit the title text format</a:t>
            </a:r>
            <a:endParaRPr lang="en-IN" sz="1800" b="0" strike="noStrike" spc="-1">
              <a:solidFill>
                <a:srgbClr val="000000"/>
              </a:solidFill>
              <a:latin typeface="Arial" panose="020B0604020202020204"/>
            </a:endParaRPr>
          </a:p>
        </p:txBody>
      </p:sp>
      <p:sp>
        <p:nvSpPr>
          <p:cNvPr id="551" name="PlaceHolder 6"/>
          <p:cNvSpPr>
            <a:spLocks noGrp="1"/>
          </p:cNvSpPr>
          <p:nvPr>
            <p:ph type="body"/>
          </p:nvPr>
        </p:nvSpPr>
        <p:spPr>
          <a:xfrm>
            <a:off x="457200" y="1604520"/>
            <a:ext cx="8229240" cy="3977280"/>
          </a:xfrm>
          <a:prstGeom prst="rect">
            <a:avLst/>
          </a:prstGeom>
        </p:spPr>
        <p:txBody>
          <a:bodyPr lIns="0" tIns="0" rIns="0" bIns="0">
            <a:normAutofit/>
          </a:bodyPr>
          <a:p>
            <a:pPr marL="431800" indent="-323850">
              <a:spcBef>
                <a:spcPts val="1415"/>
              </a:spcBef>
              <a:buClr>
                <a:srgbClr val="000000"/>
              </a:buClr>
              <a:buSzPct val="45000"/>
              <a:buFont typeface="Wingdings" panose="05000000000000000000" pitchFamily="2" charset="2"/>
              <a:buChar char=""/>
            </a:pPr>
            <a:r>
              <a:rPr lang="en-IN" sz="1800" b="0" strike="noStrike" spc="-1">
                <a:solidFill>
                  <a:srgbClr val="000000"/>
                </a:solidFill>
                <a:latin typeface="Arial" panose="020B0604020202020204"/>
              </a:rPr>
              <a:t>Click to edit the outline text format</a:t>
            </a:r>
            <a:endParaRPr lang="en-IN" sz="1800" b="0" strike="noStrike" spc="-1">
              <a:solidFill>
                <a:srgbClr val="000000"/>
              </a:solidFill>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800" b="0" strike="noStrike" spc="-1">
                <a:solidFill>
                  <a:srgbClr val="000000"/>
                </a:solidFill>
                <a:latin typeface="Arial" panose="020B0604020202020204"/>
              </a:rPr>
              <a:t>Second Outline Level</a:t>
            </a:r>
            <a:endParaRPr lang="en-IN" sz="1800" b="0" strike="noStrike" spc="-1">
              <a:solidFill>
                <a:srgbClr val="000000"/>
              </a:solidFill>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800" b="0" strike="noStrike" spc="-1">
                <a:solidFill>
                  <a:srgbClr val="000000"/>
                </a:solidFill>
                <a:latin typeface="Arial" panose="020B0604020202020204"/>
              </a:rPr>
              <a:t>Third Outline Level</a:t>
            </a:r>
            <a:endParaRPr lang="en-IN" sz="1800" b="0" strike="noStrike" spc="-1">
              <a:solidFill>
                <a:srgbClr val="000000"/>
              </a:solidFill>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800" b="0" strike="noStrike" spc="-1">
                <a:solidFill>
                  <a:srgbClr val="000000"/>
                </a:solidFill>
                <a:latin typeface="Arial" panose="020B0604020202020204"/>
              </a:rPr>
              <a:t>Fourth Outline Level</a:t>
            </a:r>
            <a:endParaRPr lang="en-IN" sz="1800" b="0" strike="noStrike" spc="-1">
              <a:solidFill>
                <a:srgbClr val="000000"/>
              </a:solidFill>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2000" b="0" strike="noStrike" spc="-1">
                <a:solidFill>
                  <a:srgbClr val="000000"/>
                </a:solidFill>
                <a:latin typeface="Arial" panose="020B0604020202020204"/>
              </a:rPr>
              <a:t>Fifth Outline Level</a:t>
            </a:r>
            <a:endParaRPr lang="en-IN" sz="2000" b="0" strike="noStrike" spc="-1">
              <a:solidFill>
                <a:srgbClr val="000000"/>
              </a:solidFill>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2000" b="0" strike="noStrike" spc="-1">
                <a:solidFill>
                  <a:srgbClr val="000000"/>
                </a:solidFill>
                <a:latin typeface="Arial" panose="020B0604020202020204"/>
              </a:rPr>
              <a:t>Sixth Outline Level</a:t>
            </a:r>
            <a:endParaRPr lang="en-IN" sz="2000" b="0" strike="noStrike" spc="-1">
              <a:solidFill>
                <a:srgbClr val="000000"/>
              </a:solidFill>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2000" b="0" strike="noStrike" spc="-1">
                <a:solidFill>
                  <a:srgbClr val="000000"/>
                </a:solidFill>
                <a:latin typeface="Arial" panose="020B0604020202020204"/>
              </a:rPr>
              <a:t>Seventh Outline Level</a:t>
            </a:r>
            <a:endParaRPr lang="en-IN" sz="20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Lst>
  <p:txStyles>
    <p:titleStyle/>
    <p:bodyStyle/>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2" name="Group 1"/>
          <p:cNvGrpSpPr/>
          <p:nvPr/>
        </p:nvGrpSpPr>
        <p:grpSpPr>
          <a:xfrm>
            <a:off x="0" y="1428840"/>
            <a:ext cx="9130320" cy="149760"/>
            <a:chOff x="0" y="1428840"/>
            <a:chExt cx="9130320" cy="149760"/>
          </a:xfrm>
        </p:grpSpPr>
        <p:sp>
          <p:nvSpPr>
            <p:cNvPr id="43" name="CustomShape 2"/>
            <p:cNvSpPr/>
            <p:nvPr/>
          </p:nvSpPr>
          <p:spPr>
            <a:xfrm>
              <a:off x="0" y="1428840"/>
              <a:ext cx="9130320" cy="72000"/>
            </a:xfrm>
            <a:prstGeom prst="rect">
              <a:avLst/>
            </a:prstGeom>
            <a:gradFill rotWithShape="0">
              <a:gsLst>
                <a:gs pos="0">
                  <a:srgbClr val="005F5F"/>
                </a:gs>
                <a:gs pos="50000">
                  <a:srgbClr val="00C0C0"/>
                </a:gs>
                <a:gs pos="100000">
                  <a:srgbClr val="005F5F"/>
                </a:gs>
              </a:gsLst>
              <a:lin ang="0"/>
            </a:gradFill>
            <a:ln w="12600">
              <a:noFill/>
            </a:ln>
          </p:spPr>
          <p:style>
            <a:lnRef idx="0">
              <a:srgbClr val="FFFFFF"/>
            </a:lnRef>
            <a:fillRef idx="0">
              <a:srgbClr val="FFFFFF"/>
            </a:fillRef>
            <a:effectRef idx="0">
              <a:srgbClr val="FFFFFF"/>
            </a:effectRef>
            <a:fontRef idx="minor"/>
          </p:style>
        </p:sp>
        <p:sp>
          <p:nvSpPr>
            <p:cNvPr id="44" name="CustomShape 3"/>
            <p:cNvSpPr/>
            <p:nvPr/>
          </p:nvSpPr>
          <p:spPr>
            <a:xfrm>
              <a:off x="0" y="1542960"/>
              <a:ext cx="9130320" cy="35640"/>
            </a:xfrm>
            <a:prstGeom prst="rect">
              <a:avLst/>
            </a:prstGeom>
            <a:gradFill rotWithShape="0">
              <a:gsLst>
                <a:gs pos="0">
                  <a:srgbClr val="B200B2"/>
                </a:gs>
                <a:gs pos="50000">
                  <a:srgbClr val="FF00FF"/>
                </a:gs>
                <a:gs pos="100000">
                  <a:srgbClr val="B200B2"/>
                </a:gs>
              </a:gsLst>
              <a:lin ang="0"/>
            </a:gradFill>
            <a:ln w="12600">
              <a:noFill/>
            </a:ln>
          </p:spPr>
          <p:style>
            <a:lnRef idx="0">
              <a:srgbClr val="FFFFFF"/>
            </a:lnRef>
            <a:fillRef idx="0">
              <a:srgbClr val="FFFFFF"/>
            </a:fillRef>
            <a:effectRef idx="0">
              <a:srgbClr val="FFFFFF"/>
            </a:effectRef>
            <a:fontRef idx="minor"/>
          </p:style>
        </p:sp>
      </p:grpSp>
      <p:sp>
        <p:nvSpPr>
          <p:cNvPr id="45" name="CustomShape 4"/>
          <p:cNvSpPr/>
          <p:nvPr/>
        </p:nvSpPr>
        <p:spPr>
          <a:xfrm>
            <a:off x="8494560" y="6524640"/>
            <a:ext cx="875160" cy="270720"/>
          </a:xfrm>
          <a:prstGeom prst="rect">
            <a:avLst/>
          </a:prstGeom>
          <a:noFill/>
          <a:ln w="12600">
            <a:noFill/>
          </a:ln>
        </p:spPr>
        <p:style>
          <a:lnRef idx="0">
            <a:srgbClr val="FFFFFF"/>
          </a:lnRef>
          <a:fillRef idx="0">
            <a:srgbClr val="FFFFFF"/>
          </a:fillRef>
          <a:effectRef idx="0">
            <a:srgbClr val="FFFFFF"/>
          </a:effectRef>
          <a:fontRef idx="minor"/>
        </p:style>
        <p:txBody>
          <a:bodyPr wrap="none" lIns="90360" tIns="44280" rIns="90360" bIns="44280">
            <a:spAutoFit/>
          </a:bodyPr>
          <a:p>
            <a:pPr>
              <a:lnSpc>
                <a:spcPct val="100000"/>
              </a:lnSpc>
              <a:tabLst>
                <a:tab pos="0" algn="l"/>
              </a:tabLst>
            </a:pPr>
            <a:fld id="{79D46763-AC54-4362-ABE9-800FE55AB340}" type="slidenum">
              <a:rPr lang="en-IN" sz="1200" b="0" strike="noStrike" spc="-1">
                <a:solidFill>
                  <a:srgbClr val="00C0C0"/>
                </a:solidFill>
                <a:latin typeface="Arial" panose="020B0604020202020204"/>
                <a:ea typeface="PMingLiU"/>
              </a:rPr>
            </a:fld>
            <a:endParaRPr lang="en-IN" sz="1200" b="0" strike="noStrike" spc="-1">
              <a:latin typeface="Arial" panose="020B0604020202020204"/>
            </a:endParaRPr>
          </a:p>
        </p:txBody>
      </p:sp>
      <p:sp>
        <p:nvSpPr>
          <p:cNvPr id="46" name="PlaceHolder 5"/>
          <p:cNvSpPr>
            <a:spLocks noGrp="1"/>
          </p:cNvSpPr>
          <p:nvPr>
            <p:ph type="title"/>
          </p:nvPr>
        </p:nvSpPr>
        <p:spPr>
          <a:xfrm>
            <a:off x="457200" y="273600"/>
            <a:ext cx="8229240" cy="1144800"/>
          </a:xfrm>
          <a:prstGeom prst="rect">
            <a:avLst/>
          </a:prstGeom>
        </p:spPr>
        <p:txBody>
          <a:bodyPr lIns="0" tIns="0" rIns="0" bIns="0" anchor="ctr">
            <a:noAutofit/>
          </a:bodyPr>
          <a:p>
            <a:r>
              <a:rPr lang="en-IN" sz="1800" b="0" strike="noStrike" spc="-1">
                <a:solidFill>
                  <a:srgbClr val="000000"/>
                </a:solidFill>
                <a:latin typeface="Arial" panose="020B0604020202020204"/>
              </a:rPr>
              <a:t>Click to edit the title text format</a:t>
            </a:r>
            <a:endParaRPr lang="en-IN" sz="1800" b="0" strike="noStrike" spc="-1">
              <a:solidFill>
                <a:srgbClr val="000000"/>
              </a:solidFill>
              <a:latin typeface="Arial" panose="020B0604020202020204"/>
            </a:endParaRPr>
          </a:p>
        </p:txBody>
      </p:sp>
      <p:sp>
        <p:nvSpPr>
          <p:cNvPr id="47" name="PlaceHolder 6"/>
          <p:cNvSpPr>
            <a:spLocks noGrp="1"/>
          </p:cNvSpPr>
          <p:nvPr>
            <p:ph type="body"/>
          </p:nvPr>
        </p:nvSpPr>
        <p:spPr>
          <a:xfrm>
            <a:off x="457200" y="1604520"/>
            <a:ext cx="8229240" cy="3977280"/>
          </a:xfrm>
          <a:prstGeom prst="rect">
            <a:avLst/>
          </a:prstGeom>
        </p:spPr>
        <p:txBody>
          <a:bodyPr lIns="0" tIns="0" rIns="0" bIns="0">
            <a:normAutofit/>
          </a:bodyPr>
          <a:p>
            <a:pPr marL="431800" indent="-323850">
              <a:spcBef>
                <a:spcPts val="1415"/>
              </a:spcBef>
              <a:buClr>
                <a:srgbClr val="000000"/>
              </a:buClr>
              <a:buSzPct val="45000"/>
              <a:buFont typeface="Wingdings" panose="05000000000000000000" pitchFamily="2" charset="2"/>
              <a:buChar char=""/>
            </a:pPr>
            <a:r>
              <a:rPr lang="en-IN" sz="1800" b="0" strike="noStrike" spc="-1">
                <a:solidFill>
                  <a:srgbClr val="000000"/>
                </a:solidFill>
                <a:latin typeface="Arial" panose="020B0604020202020204"/>
              </a:rPr>
              <a:t>Click to edit the outline text format</a:t>
            </a:r>
            <a:endParaRPr lang="en-IN" sz="1800" b="0" strike="noStrike" spc="-1">
              <a:solidFill>
                <a:srgbClr val="000000"/>
              </a:solidFill>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800" b="0" strike="noStrike" spc="-1">
                <a:solidFill>
                  <a:srgbClr val="000000"/>
                </a:solidFill>
                <a:latin typeface="Arial" panose="020B0604020202020204"/>
              </a:rPr>
              <a:t>Second Outline Level</a:t>
            </a:r>
            <a:endParaRPr lang="en-IN" sz="1800" b="0" strike="noStrike" spc="-1">
              <a:solidFill>
                <a:srgbClr val="000000"/>
              </a:solidFill>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800" b="0" strike="noStrike" spc="-1">
                <a:solidFill>
                  <a:srgbClr val="000000"/>
                </a:solidFill>
                <a:latin typeface="Arial" panose="020B0604020202020204"/>
              </a:rPr>
              <a:t>Third Outline Level</a:t>
            </a:r>
            <a:endParaRPr lang="en-IN" sz="1800" b="0" strike="noStrike" spc="-1">
              <a:solidFill>
                <a:srgbClr val="000000"/>
              </a:solidFill>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800" b="0" strike="noStrike" spc="-1">
                <a:solidFill>
                  <a:srgbClr val="000000"/>
                </a:solidFill>
                <a:latin typeface="Arial" panose="020B0604020202020204"/>
              </a:rPr>
              <a:t>Fourth Outline Level</a:t>
            </a:r>
            <a:endParaRPr lang="en-IN" sz="1800" b="0" strike="noStrike" spc="-1">
              <a:solidFill>
                <a:srgbClr val="000000"/>
              </a:solidFill>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2000" b="0" strike="noStrike" spc="-1">
                <a:solidFill>
                  <a:srgbClr val="000000"/>
                </a:solidFill>
                <a:latin typeface="Arial" panose="020B0604020202020204"/>
              </a:rPr>
              <a:t>Fifth Outline Level</a:t>
            </a:r>
            <a:endParaRPr lang="en-IN" sz="2000" b="0" strike="noStrike" spc="-1">
              <a:solidFill>
                <a:srgbClr val="000000"/>
              </a:solidFill>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2000" b="0" strike="noStrike" spc="-1">
                <a:solidFill>
                  <a:srgbClr val="000000"/>
                </a:solidFill>
                <a:latin typeface="Arial" panose="020B0604020202020204"/>
              </a:rPr>
              <a:t>Sixth Outline Level</a:t>
            </a:r>
            <a:endParaRPr lang="en-IN" sz="2000" b="0" strike="noStrike" spc="-1">
              <a:solidFill>
                <a:srgbClr val="000000"/>
              </a:solidFill>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2000" b="0" strike="noStrike" spc="-1">
                <a:solidFill>
                  <a:srgbClr val="000000"/>
                </a:solidFill>
                <a:latin typeface="Arial" panose="020B0604020202020204"/>
              </a:rPr>
              <a:t>Seventh Outline Level</a:t>
            </a:r>
            <a:endParaRPr lang="en-IN" sz="20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2" name="Group 1"/>
          <p:cNvGrpSpPr/>
          <p:nvPr/>
        </p:nvGrpSpPr>
        <p:grpSpPr>
          <a:xfrm>
            <a:off x="0" y="1428840"/>
            <a:ext cx="9130320" cy="149760"/>
            <a:chOff x="0" y="1428840"/>
            <a:chExt cx="9130320" cy="149760"/>
          </a:xfrm>
        </p:grpSpPr>
        <p:sp>
          <p:nvSpPr>
            <p:cNvPr id="43" name="CustomShape 2"/>
            <p:cNvSpPr/>
            <p:nvPr/>
          </p:nvSpPr>
          <p:spPr>
            <a:xfrm>
              <a:off x="0" y="1428840"/>
              <a:ext cx="9130320" cy="72000"/>
            </a:xfrm>
            <a:prstGeom prst="rect">
              <a:avLst/>
            </a:prstGeom>
            <a:gradFill rotWithShape="0">
              <a:gsLst>
                <a:gs pos="0">
                  <a:srgbClr val="005F5F"/>
                </a:gs>
                <a:gs pos="50000">
                  <a:srgbClr val="00C0C0"/>
                </a:gs>
                <a:gs pos="100000">
                  <a:srgbClr val="005F5F"/>
                </a:gs>
              </a:gsLst>
              <a:lin ang="0"/>
            </a:gradFill>
            <a:ln w="12600">
              <a:noFill/>
            </a:ln>
          </p:spPr>
          <p:style>
            <a:lnRef idx="0">
              <a:srgbClr val="FFFFFF"/>
            </a:lnRef>
            <a:fillRef idx="0">
              <a:srgbClr val="FFFFFF"/>
            </a:fillRef>
            <a:effectRef idx="0">
              <a:srgbClr val="FFFFFF"/>
            </a:effectRef>
            <a:fontRef idx="minor"/>
          </p:style>
        </p:sp>
        <p:sp>
          <p:nvSpPr>
            <p:cNvPr id="44" name="CustomShape 3"/>
            <p:cNvSpPr/>
            <p:nvPr/>
          </p:nvSpPr>
          <p:spPr>
            <a:xfrm>
              <a:off x="0" y="1542960"/>
              <a:ext cx="9130320" cy="35640"/>
            </a:xfrm>
            <a:prstGeom prst="rect">
              <a:avLst/>
            </a:prstGeom>
            <a:gradFill rotWithShape="0">
              <a:gsLst>
                <a:gs pos="0">
                  <a:srgbClr val="B200B2"/>
                </a:gs>
                <a:gs pos="50000">
                  <a:srgbClr val="FF00FF"/>
                </a:gs>
                <a:gs pos="100000">
                  <a:srgbClr val="B200B2"/>
                </a:gs>
              </a:gsLst>
              <a:lin ang="0"/>
            </a:gradFill>
            <a:ln w="12600">
              <a:noFill/>
            </a:ln>
          </p:spPr>
          <p:style>
            <a:lnRef idx="0">
              <a:srgbClr val="FFFFFF"/>
            </a:lnRef>
            <a:fillRef idx="0">
              <a:srgbClr val="FFFFFF"/>
            </a:fillRef>
            <a:effectRef idx="0">
              <a:srgbClr val="FFFFFF"/>
            </a:effectRef>
            <a:fontRef idx="minor"/>
          </p:style>
        </p:sp>
      </p:grpSp>
      <p:sp>
        <p:nvSpPr>
          <p:cNvPr id="45" name="CustomShape 4"/>
          <p:cNvSpPr/>
          <p:nvPr/>
        </p:nvSpPr>
        <p:spPr>
          <a:xfrm>
            <a:off x="8494560" y="6524640"/>
            <a:ext cx="875160" cy="270720"/>
          </a:xfrm>
          <a:prstGeom prst="rect">
            <a:avLst/>
          </a:prstGeom>
          <a:noFill/>
          <a:ln w="12600">
            <a:noFill/>
          </a:ln>
        </p:spPr>
        <p:style>
          <a:lnRef idx="0">
            <a:srgbClr val="FFFFFF"/>
          </a:lnRef>
          <a:fillRef idx="0">
            <a:srgbClr val="FFFFFF"/>
          </a:fillRef>
          <a:effectRef idx="0">
            <a:srgbClr val="FFFFFF"/>
          </a:effectRef>
          <a:fontRef idx="minor"/>
        </p:style>
        <p:txBody>
          <a:bodyPr wrap="none" lIns="90360" tIns="44280" rIns="90360" bIns="44280">
            <a:spAutoFit/>
          </a:bodyPr>
          <a:p>
            <a:pPr>
              <a:lnSpc>
                <a:spcPct val="100000"/>
              </a:lnSpc>
              <a:tabLst>
                <a:tab pos="0" algn="l"/>
              </a:tabLst>
            </a:pPr>
            <a:fld id="{79D46763-AC54-4362-ABE9-800FE55AB340}" type="slidenum">
              <a:rPr lang="en-IN" sz="1200" b="0" strike="noStrike" spc="-1">
                <a:solidFill>
                  <a:srgbClr val="00C0C0"/>
                </a:solidFill>
                <a:latin typeface="Arial" panose="020B0604020202020204"/>
                <a:ea typeface="PMingLiU"/>
              </a:rPr>
            </a:fld>
            <a:endParaRPr lang="en-IN" sz="1200" b="0" strike="noStrike" spc="-1">
              <a:latin typeface="Arial" panose="020B0604020202020204"/>
            </a:endParaRPr>
          </a:p>
        </p:txBody>
      </p:sp>
      <p:sp>
        <p:nvSpPr>
          <p:cNvPr id="46" name="PlaceHolder 5"/>
          <p:cNvSpPr>
            <a:spLocks noGrp="1"/>
          </p:cNvSpPr>
          <p:nvPr>
            <p:ph type="title"/>
          </p:nvPr>
        </p:nvSpPr>
        <p:spPr>
          <a:xfrm>
            <a:off x="457200" y="273600"/>
            <a:ext cx="8229240" cy="1144800"/>
          </a:xfrm>
          <a:prstGeom prst="rect">
            <a:avLst/>
          </a:prstGeom>
        </p:spPr>
        <p:txBody>
          <a:bodyPr lIns="0" tIns="0" rIns="0" bIns="0" anchor="ctr">
            <a:noAutofit/>
          </a:bodyPr>
          <a:p>
            <a:r>
              <a:rPr lang="en-IN" sz="1800" b="0" strike="noStrike" spc="-1">
                <a:solidFill>
                  <a:srgbClr val="000000"/>
                </a:solidFill>
                <a:latin typeface="Arial" panose="020B0604020202020204"/>
              </a:rPr>
              <a:t>Click to edit the title text format</a:t>
            </a:r>
            <a:endParaRPr lang="en-IN" sz="1800" b="0" strike="noStrike" spc="-1">
              <a:solidFill>
                <a:srgbClr val="000000"/>
              </a:solidFill>
              <a:latin typeface="Arial" panose="020B0604020202020204"/>
            </a:endParaRPr>
          </a:p>
        </p:txBody>
      </p:sp>
      <p:sp>
        <p:nvSpPr>
          <p:cNvPr id="47" name="PlaceHolder 6"/>
          <p:cNvSpPr>
            <a:spLocks noGrp="1"/>
          </p:cNvSpPr>
          <p:nvPr>
            <p:ph type="body"/>
          </p:nvPr>
        </p:nvSpPr>
        <p:spPr>
          <a:xfrm>
            <a:off x="457200" y="1604520"/>
            <a:ext cx="8229240" cy="3977280"/>
          </a:xfrm>
          <a:prstGeom prst="rect">
            <a:avLst/>
          </a:prstGeom>
        </p:spPr>
        <p:txBody>
          <a:bodyPr lIns="0" tIns="0" rIns="0" bIns="0">
            <a:normAutofit/>
          </a:bodyPr>
          <a:p>
            <a:pPr marL="431800" indent="-323850">
              <a:spcBef>
                <a:spcPts val="1415"/>
              </a:spcBef>
              <a:buClr>
                <a:srgbClr val="000000"/>
              </a:buClr>
              <a:buSzPct val="45000"/>
              <a:buFont typeface="Wingdings" panose="05000000000000000000" pitchFamily="2" charset="2"/>
              <a:buChar char=""/>
            </a:pPr>
            <a:r>
              <a:rPr lang="en-IN" sz="1800" b="0" strike="noStrike" spc="-1">
                <a:solidFill>
                  <a:srgbClr val="000000"/>
                </a:solidFill>
                <a:latin typeface="Arial" panose="020B0604020202020204"/>
              </a:rPr>
              <a:t>Click to edit the outline text format</a:t>
            </a:r>
            <a:endParaRPr lang="en-IN" sz="1800" b="0" strike="noStrike" spc="-1">
              <a:solidFill>
                <a:srgbClr val="000000"/>
              </a:solidFill>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800" b="0" strike="noStrike" spc="-1">
                <a:solidFill>
                  <a:srgbClr val="000000"/>
                </a:solidFill>
                <a:latin typeface="Arial" panose="020B0604020202020204"/>
              </a:rPr>
              <a:t>Second Outline Level</a:t>
            </a:r>
            <a:endParaRPr lang="en-IN" sz="1800" b="0" strike="noStrike" spc="-1">
              <a:solidFill>
                <a:srgbClr val="000000"/>
              </a:solidFill>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800" b="0" strike="noStrike" spc="-1">
                <a:solidFill>
                  <a:srgbClr val="000000"/>
                </a:solidFill>
                <a:latin typeface="Arial" panose="020B0604020202020204"/>
              </a:rPr>
              <a:t>Third Outline Level</a:t>
            </a:r>
            <a:endParaRPr lang="en-IN" sz="1800" b="0" strike="noStrike" spc="-1">
              <a:solidFill>
                <a:srgbClr val="000000"/>
              </a:solidFill>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800" b="0" strike="noStrike" spc="-1">
                <a:solidFill>
                  <a:srgbClr val="000000"/>
                </a:solidFill>
                <a:latin typeface="Arial" panose="020B0604020202020204"/>
              </a:rPr>
              <a:t>Fourth Outline Level</a:t>
            </a:r>
            <a:endParaRPr lang="en-IN" sz="1800" b="0" strike="noStrike" spc="-1">
              <a:solidFill>
                <a:srgbClr val="000000"/>
              </a:solidFill>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2000" b="0" strike="noStrike" spc="-1">
                <a:solidFill>
                  <a:srgbClr val="000000"/>
                </a:solidFill>
                <a:latin typeface="Arial" panose="020B0604020202020204"/>
              </a:rPr>
              <a:t>Fifth Outline Level</a:t>
            </a:r>
            <a:endParaRPr lang="en-IN" sz="2000" b="0" strike="noStrike" spc="-1">
              <a:solidFill>
                <a:srgbClr val="000000"/>
              </a:solidFill>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2000" b="0" strike="noStrike" spc="-1">
                <a:solidFill>
                  <a:srgbClr val="000000"/>
                </a:solidFill>
                <a:latin typeface="Arial" panose="020B0604020202020204"/>
              </a:rPr>
              <a:t>Sixth Outline Level</a:t>
            </a:r>
            <a:endParaRPr lang="en-IN" sz="2000" b="0" strike="noStrike" spc="-1">
              <a:solidFill>
                <a:srgbClr val="000000"/>
              </a:solidFill>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2000" b="0" strike="noStrike" spc="-1">
                <a:solidFill>
                  <a:srgbClr val="000000"/>
                </a:solidFill>
                <a:latin typeface="Arial" panose="020B0604020202020204"/>
              </a:rPr>
              <a:t>Seventh Outline Level</a:t>
            </a:r>
            <a:endParaRPr lang="en-IN" sz="20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84" name="Group 1"/>
          <p:cNvGrpSpPr/>
          <p:nvPr/>
        </p:nvGrpSpPr>
        <p:grpSpPr>
          <a:xfrm>
            <a:off x="0" y="1428840"/>
            <a:ext cx="9130320" cy="149760"/>
            <a:chOff x="0" y="1428840"/>
            <a:chExt cx="9130320" cy="149760"/>
          </a:xfrm>
        </p:grpSpPr>
        <p:sp>
          <p:nvSpPr>
            <p:cNvPr id="85" name="CustomShape 2"/>
            <p:cNvSpPr/>
            <p:nvPr/>
          </p:nvSpPr>
          <p:spPr>
            <a:xfrm>
              <a:off x="0" y="1428840"/>
              <a:ext cx="9130320" cy="72000"/>
            </a:xfrm>
            <a:prstGeom prst="rect">
              <a:avLst/>
            </a:prstGeom>
            <a:gradFill rotWithShape="0">
              <a:gsLst>
                <a:gs pos="0">
                  <a:srgbClr val="005F5F"/>
                </a:gs>
                <a:gs pos="50000">
                  <a:srgbClr val="00C0C0"/>
                </a:gs>
                <a:gs pos="100000">
                  <a:srgbClr val="005F5F"/>
                </a:gs>
              </a:gsLst>
              <a:lin ang="0"/>
            </a:gradFill>
            <a:ln w="12600">
              <a:noFill/>
            </a:ln>
          </p:spPr>
          <p:style>
            <a:lnRef idx="0">
              <a:srgbClr val="FFFFFF"/>
            </a:lnRef>
            <a:fillRef idx="0">
              <a:srgbClr val="FFFFFF"/>
            </a:fillRef>
            <a:effectRef idx="0">
              <a:srgbClr val="FFFFFF"/>
            </a:effectRef>
            <a:fontRef idx="minor"/>
          </p:style>
        </p:sp>
        <p:sp>
          <p:nvSpPr>
            <p:cNvPr id="86" name="CustomShape 3"/>
            <p:cNvSpPr/>
            <p:nvPr/>
          </p:nvSpPr>
          <p:spPr>
            <a:xfrm>
              <a:off x="0" y="1542960"/>
              <a:ext cx="9130320" cy="35640"/>
            </a:xfrm>
            <a:prstGeom prst="rect">
              <a:avLst/>
            </a:prstGeom>
            <a:gradFill rotWithShape="0">
              <a:gsLst>
                <a:gs pos="0">
                  <a:srgbClr val="B200B2"/>
                </a:gs>
                <a:gs pos="50000">
                  <a:srgbClr val="FF00FF"/>
                </a:gs>
                <a:gs pos="100000">
                  <a:srgbClr val="B200B2"/>
                </a:gs>
              </a:gsLst>
              <a:lin ang="0"/>
            </a:gradFill>
            <a:ln w="12600">
              <a:noFill/>
            </a:ln>
          </p:spPr>
          <p:style>
            <a:lnRef idx="0">
              <a:srgbClr val="FFFFFF"/>
            </a:lnRef>
            <a:fillRef idx="0">
              <a:srgbClr val="FFFFFF"/>
            </a:fillRef>
            <a:effectRef idx="0">
              <a:srgbClr val="FFFFFF"/>
            </a:effectRef>
            <a:fontRef idx="minor"/>
          </p:style>
        </p:sp>
      </p:grpSp>
      <p:sp>
        <p:nvSpPr>
          <p:cNvPr id="87" name="CustomShape 4"/>
          <p:cNvSpPr/>
          <p:nvPr/>
        </p:nvSpPr>
        <p:spPr>
          <a:xfrm>
            <a:off x="8494560" y="6524640"/>
            <a:ext cx="875160" cy="270720"/>
          </a:xfrm>
          <a:prstGeom prst="rect">
            <a:avLst/>
          </a:prstGeom>
          <a:noFill/>
          <a:ln w="12600">
            <a:noFill/>
          </a:ln>
        </p:spPr>
        <p:style>
          <a:lnRef idx="0">
            <a:srgbClr val="FFFFFF"/>
          </a:lnRef>
          <a:fillRef idx="0">
            <a:srgbClr val="FFFFFF"/>
          </a:fillRef>
          <a:effectRef idx="0">
            <a:srgbClr val="FFFFFF"/>
          </a:effectRef>
          <a:fontRef idx="minor"/>
        </p:style>
        <p:txBody>
          <a:bodyPr wrap="none" lIns="90360" tIns="44280" rIns="90360" bIns="44280">
            <a:spAutoFit/>
          </a:bodyPr>
          <a:p>
            <a:pPr>
              <a:lnSpc>
                <a:spcPct val="100000"/>
              </a:lnSpc>
              <a:tabLst>
                <a:tab pos="0" algn="l"/>
              </a:tabLst>
            </a:pPr>
            <a:fld id="{729D8AF1-99C7-4C44-9B38-D5FFDFD4EF54}" type="slidenum">
              <a:rPr lang="en-IN" sz="1200" b="0" strike="noStrike" spc="-1">
                <a:solidFill>
                  <a:srgbClr val="00C0C0"/>
                </a:solidFill>
                <a:latin typeface="Arial" panose="020B0604020202020204"/>
                <a:ea typeface="PMingLiU"/>
              </a:rPr>
            </a:fld>
            <a:endParaRPr lang="en-IN" sz="1200" b="0" strike="noStrike" spc="-1">
              <a:latin typeface="Arial" panose="020B0604020202020204"/>
            </a:endParaRPr>
          </a:p>
        </p:txBody>
      </p:sp>
      <p:sp>
        <p:nvSpPr>
          <p:cNvPr id="88" name="PlaceHolder 5"/>
          <p:cNvSpPr>
            <a:spLocks noGrp="1"/>
          </p:cNvSpPr>
          <p:nvPr>
            <p:ph type="title"/>
          </p:nvPr>
        </p:nvSpPr>
        <p:spPr>
          <a:xfrm>
            <a:off x="457200" y="273600"/>
            <a:ext cx="8229240" cy="1144800"/>
          </a:xfrm>
          <a:prstGeom prst="rect">
            <a:avLst/>
          </a:prstGeom>
        </p:spPr>
        <p:txBody>
          <a:bodyPr lIns="0" tIns="0" rIns="0" bIns="0" anchor="ctr">
            <a:noAutofit/>
          </a:bodyPr>
          <a:p>
            <a:r>
              <a:rPr lang="en-IN" sz="1800" b="0" strike="noStrike" spc="-1">
                <a:solidFill>
                  <a:srgbClr val="000000"/>
                </a:solidFill>
                <a:latin typeface="Arial" panose="020B0604020202020204"/>
              </a:rPr>
              <a:t>Click to edit the title text format</a:t>
            </a:r>
            <a:endParaRPr lang="en-IN" sz="1800" b="0" strike="noStrike" spc="-1">
              <a:solidFill>
                <a:srgbClr val="000000"/>
              </a:solidFill>
              <a:latin typeface="Arial" panose="020B0604020202020204"/>
            </a:endParaRPr>
          </a:p>
        </p:txBody>
      </p:sp>
      <p:sp>
        <p:nvSpPr>
          <p:cNvPr id="89" name="PlaceHolder 6"/>
          <p:cNvSpPr>
            <a:spLocks noGrp="1"/>
          </p:cNvSpPr>
          <p:nvPr>
            <p:ph type="body"/>
          </p:nvPr>
        </p:nvSpPr>
        <p:spPr>
          <a:xfrm>
            <a:off x="457200" y="1604520"/>
            <a:ext cx="8229240" cy="3977280"/>
          </a:xfrm>
          <a:prstGeom prst="rect">
            <a:avLst/>
          </a:prstGeom>
        </p:spPr>
        <p:txBody>
          <a:bodyPr lIns="0" tIns="0" rIns="0" bIns="0">
            <a:normAutofit/>
          </a:bodyPr>
          <a:p>
            <a:pPr marL="431800" indent="-323850">
              <a:spcBef>
                <a:spcPts val="1415"/>
              </a:spcBef>
              <a:buClr>
                <a:srgbClr val="000000"/>
              </a:buClr>
              <a:buSzPct val="45000"/>
              <a:buFont typeface="Wingdings" panose="05000000000000000000" pitchFamily="2" charset="2"/>
              <a:buChar char=""/>
            </a:pPr>
            <a:r>
              <a:rPr lang="en-IN" sz="1800" b="0" strike="noStrike" spc="-1">
                <a:solidFill>
                  <a:srgbClr val="000000"/>
                </a:solidFill>
                <a:latin typeface="Arial" panose="020B0604020202020204"/>
              </a:rPr>
              <a:t>Click to edit the outline text format</a:t>
            </a:r>
            <a:endParaRPr lang="en-IN" sz="1800" b="0" strike="noStrike" spc="-1">
              <a:solidFill>
                <a:srgbClr val="000000"/>
              </a:solidFill>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800" b="0" strike="noStrike" spc="-1">
                <a:solidFill>
                  <a:srgbClr val="000000"/>
                </a:solidFill>
                <a:latin typeface="Arial" panose="020B0604020202020204"/>
              </a:rPr>
              <a:t>Second Outline Level</a:t>
            </a:r>
            <a:endParaRPr lang="en-IN" sz="1800" b="0" strike="noStrike" spc="-1">
              <a:solidFill>
                <a:srgbClr val="000000"/>
              </a:solidFill>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800" b="0" strike="noStrike" spc="-1">
                <a:solidFill>
                  <a:srgbClr val="000000"/>
                </a:solidFill>
                <a:latin typeface="Arial" panose="020B0604020202020204"/>
              </a:rPr>
              <a:t>Third Outline Level</a:t>
            </a:r>
            <a:endParaRPr lang="en-IN" sz="1800" b="0" strike="noStrike" spc="-1">
              <a:solidFill>
                <a:srgbClr val="000000"/>
              </a:solidFill>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800" b="0" strike="noStrike" spc="-1">
                <a:solidFill>
                  <a:srgbClr val="000000"/>
                </a:solidFill>
                <a:latin typeface="Arial" panose="020B0604020202020204"/>
              </a:rPr>
              <a:t>Fourth Outline Level</a:t>
            </a:r>
            <a:endParaRPr lang="en-IN" sz="1800" b="0" strike="noStrike" spc="-1">
              <a:solidFill>
                <a:srgbClr val="000000"/>
              </a:solidFill>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2000" b="0" strike="noStrike" spc="-1">
                <a:solidFill>
                  <a:srgbClr val="000000"/>
                </a:solidFill>
                <a:latin typeface="Arial" panose="020B0604020202020204"/>
              </a:rPr>
              <a:t>Fifth Outline Level</a:t>
            </a:r>
            <a:endParaRPr lang="en-IN" sz="2000" b="0" strike="noStrike" spc="-1">
              <a:solidFill>
                <a:srgbClr val="000000"/>
              </a:solidFill>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2000" b="0" strike="noStrike" spc="-1">
                <a:solidFill>
                  <a:srgbClr val="000000"/>
                </a:solidFill>
                <a:latin typeface="Arial" panose="020B0604020202020204"/>
              </a:rPr>
              <a:t>Sixth Outline Level</a:t>
            </a:r>
            <a:endParaRPr lang="en-IN" sz="2000" b="0" strike="noStrike" spc="-1">
              <a:solidFill>
                <a:srgbClr val="000000"/>
              </a:solidFill>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2000" b="0" strike="noStrike" spc="-1">
                <a:solidFill>
                  <a:srgbClr val="000000"/>
                </a:solidFill>
                <a:latin typeface="Arial" panose="020B0604020202020204"/>
              </a:rPr>
              <a:t>Seventh Outline Level</a:t>
            </a:r>
            <a:endParaRPr lang="en-IN" sz="20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26" name="Group 1"/>
          <p:cNvGrpSpPr/>
          <p:nvPr/>
        </p:nvGrpSpPr>
        <p:grpSpPr>
          <a:xfrm>
            <a:off x="0" y="1428840"/>
            <a:ext cx="9130320" cy="149760"/>
            <a:chOff x="0" y="1428840"/>
            <a:chExt cx="9130320" cy="149760"/>
          </a:xfrm>
        </p:grpSpPr>
        <p:sp>
          <p:nvSpPr>
            <p:cNvPr id="127" name="CustomShape 2"/>
            <p:cNvSpPr/>
            <p:nvPr/>
          </p:nvSpPr>
          <p:spPr>
            <a:xfrm>
              <a:off x="0" y="1428840"/>
              <a:ext cx="9130320" cy="72000"/>
            </a:xfrm>
            <a:prstGeom prst="rect">
              <a:avLst/>
            </a:prstGeom>
            <a:gradFill rotWithShape="0">
              <a:gsLst>
                <a:gs pos="0">
                  <a:srgbClr val="005F5F"/>
                </a:gs>
                <a:gs pos="50000">
                  <a:srgbClr val="00C0C0"/>
                </a:gs>
                <a:gs pos="100000">
                  <a:srgbClr val="005F5F"/>
                </a:gs>
              </a:gsLst>
              <a:lin ang="0"/>
            </a:gradFill>
            <a:ln w="12600">
              <a:noFill/>
            </a:ln>
          </p:spPr>
          <p:style>
            <a:lnRef idx="0">
              <a:srgbClr val="FFFFFF"/>
            </a:lnRef>
            <a:fillRef idx="0">
              <a:srgbClr val="FFFFFF"/>
            </a:fillRef>
            <a:effectRef idx="0">
              <a:srgbClr val="FFFFFF"/>
            </a:effectRef>
            <a:fontRef idx="minor"/>
          </p:style>
        </p:sp>
        <p:sp>
          <p:nvSpPr>
            <p:cNvPr id="128" name="CustomShape 3"/>
            <p:cNvSpPr/>
            <p:nvPr/>
          </p:nvSpPr>
          <p:spPr>
            <a:xfrm>
              <a:off x="0" y="1542960"/>
              <a:ext cx="9130320" cy="35640"/>
            </a:xfrm>
            <a:prstGeom prst="rect">
              <a:avLst/>
            </a:prstGeom>
            <a:gradFill rotWithShape="0">
              <a:gsLst>
                <a:gs pos="0">
                  <a:srgbClr val="B200B2"/>
                </a:gs>
                <a:gs pos="50000">
                  <a:srgbClr val="FF00FF"/>
                </a:gs>
                <a:gs pos="100000">
                  <a:srgbClr val="B200B2"/>
                </a:gs>
              </a:gsLst>
              <a:lin ang="0"/>
            </a:gradFill>
            <a:ln w="12600">
              <a:noFill/>
            </a:ln>
          </p:spPr>
          <p:style>
            <a:lnRef idx="0">
              <a:srgbClr val="FFFFFF"/>
            </a:lnRef>
            <a:fillRef idx="0">
              <a:srgbClr val="FFFFFF"/>
            </a:fillRef>
            <a:effectRef idx="0">
              <a:srgbClr val="FFFFFF"/>
            </a:effectRef>
            <a:fontRef idx="minor"/>
          </p:style>
        </p:sp>
      </p:grpSp>
      <p:sp>
        <p:nvSpPr>
          <p:cNvPr id="129" name="CustomShape 4"/>
          <p:cNvSpPr/>
          <p:nvPr/>
        </p:nvSpPr>
        <p:spPr>
          <a:xfrm>
            <a:off x="8494560" y="6524640"/>
            <a:ext cx="875160" cy="270720"/>
          </a:xfrm>
          <a:prstGeom prst="rect">
            <a:avLst/>
          </a:prstGeom>
          <a:noFill/>
          <a:ln w="12600">
            <a:noFill/>
          </a:ln>
        </p:spPr>
        <p:style>
          <a:lnRef idx="0">
            <a:srgbClr val="FFFFFF"/>
          </a:lnRef>
          <a:fillRef idx="0">
            <a:srgbClr val="FFFFFF"/>
          </a:fillRef>
          <a:effectRef idx="0">
            <a:srgbClr val="FFFFFF"/>
          </a:effectRef>
          <a:fontRef idx="minor"/>
        </p:style>
        <p:txBody>
          <a:bodyPr wrap="none" lIns="90360" tIns="44280" rIns="90360" bIns="44280">
            <a:spAutoFit/>
          </a:bodyPr>
          <a:p>
            <a:pPr>
              <a:lnSpc>
                <a:spcPct val="100000"/>
              </a:lnSpc>
              <a:tabLst>
                <a:tab pos="0" algn="l"/>
              </a:tabLst>
            </a:pPr>
            <a:fld id="{4FED0E7C-CC85-4B89-B06F-CA8E7321C8AC}" type="slidenum">
              <a:rPr lang="en-IN" sz="1200" b="0" strike="noStrike" spc="-1">
                <a:solidFill>
                  <a:srgbClr val="00C0C0"/>
                </a:solidFill>
                <a:latin typeface="Arial" panose="020B0604020202020204"/>
                <a:ea typeface="PMingLiU"/>
              </a:rPr>
            </a:fld>
            <a:endParaRPr lang="en-IN" sz="1200" b="0" strike="noStrike" spc="-1">
              <a:latin typeface="Arial" panose="020B0604020202020204"/>
            </a:endParaRPr>
          </a:p>
        </p:txBody>
      </p:sp>
      <p:sp>
        <p:nvSpPr>
          <p:cNvPr id="130" name="PlaceHolder 5"/>
          <p:cNvSpPr>
            <a:spLocks noGrp="1"/>
          </p:cNvSpPr>
          <p:nvPr>
            <p:ph type="title"/>
          </p:nvPr>
        </p:nvSpPr>
        <p:spPr>
          <a:xfrm>
            <a:off x="457200" y="273600"/>
            <a:ext cx="8229240" cy="1144800"/>
          </a:xfrm>
          <a:prstGeom prst="rect">
            <a:avLst/>
          </a:prstGeom>
        </p:spPr>
        <p:txBody>
          <a:bodyPr lIns="0" tIns="0" rIns="0" bIns="0" anchor="ctr">
            <a:noAutofit/>
          </a:bodyPr>
          <a:p>
            <a:r>
              <a:rPr lang="en-IN" sz="1800" b="0" strike="noStrike" spc="-1">
                <a:solidFill>
                  <a:srgbClr val="000000"/>
                </a:solidFill>
                <a:latin typeface="Arial" panose="020B0604020202020204"/>
              </a:rPr>
              <a:t>Click to edit the title text format</a:t>
            </a:r>
            <a:endParaRPr lang="en-IN" sz="1800" b="0" strike="noStrike" spc="-1">
              <a:solidFill>
                <a:srgbClr val="000000"/>
              </a:solidFill>
              <a:latin typeface="Arial" panose="020B0604020202020204"/>
            </a:endParaRPr>
          </a:p>
        </p:txBody>
      </p:sp>
      <p:sp>
        <p:nvSpPr>
          <p:cNvPr id="131" name="PlaceHolder 6"/>
          <p:cNvSpPr>
            <a:spLocks noGrp="1"/>
          </p:cNvSpPr>
          <p:nvPr>
            <p:ph type="body"/>
          </p:nvPr>
        </p:nvSpPr>
        <p:spPr>
          <a:xfrm>
            <a:off x="457200" y="1604520"/>
            <a:ext cx="8229240" cy="3977280"/>
          </a:xfrm>
          <a:prstGeom prst="rect">
            <a:avLst/>
          </a:prstGeom>
        </p:spPr>
        <p:txBody>
          <a:bodyPr lIns="0" tIns="0" rIns="0" bIns="0">
            <a:normAutofit/>
          </a:bodyPr>
          <a:p>
            <a:pPr marL="431800" indent="-323850">
              <a:spcBef>
                <a:spcPts val="1415"/>
              </a:spcBef>
              <a:buClr>
                <a:srgbClr val="000000"/>
              </a:buClr>
              <a:buSzPct val="45000"/>
              <a:buFont typeface="Wingdings" panose="05000000000000000000" pitchFamily="2" charset="2"/>
              <a:buChar char=""/>
            </a:pPr>
            <a:r>
              <a:rPr lang="en-IN" sz="1800" b="0" strike="noStrike" spc="-1">
                <a:solidFill>
                  <a:srgbClr val="000000"/>
                </a:solidFill>
                <a:latin typeface="Arial" panose="020B0604020202020204"/>
              </a:rPr>
              <a:t>Click to edit the outline text format</a:t>
            </a:r>
            <a:endParaRPr lang="en-IN" sz="1800" b="0" strike="noStrike" spc="-1">
              <a:solidFill>
                <a:srgbClr val="000000"/>
              </a:solidFill>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800" b="0" strike="noStrike" spc="-1">
                <a:solidFill>
                  <a:srgbClr val="000000"/>
                </a:solidFill>
                <a:latin typeface="Arial" panose="020B0604020202020204"/>
              </a:rPr>
              <a:t>Second Outline Level</a:t>
            </a:r>
            <a:endParaRPr lang="en-IN" sz="1800" b="0" strike="noStrike" spc="-1">
              <a:solidFill>
                <a:srgbClr val="000000"/>
              </a:solidFill>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800" b="0" strike="noStrike" spc="-1">
                <a:solidFill>
                  <a:srgbClr val="000000"/>
                </a:solidFill>
                <a:latin typeface="Arial" panose="020B0604020202020204"/>
              </a:rPr>
              <a:t>Third Outline Level</a:t>
            </a:r>
            <a:endParaRPr lang="en-IN" sz="1800" b="0" strike="noStrike" spc="-1">
              <a:solidFill>
                <a:srgbClr val="000000"/>
              </a:solidFill>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800" b="0" strike="noStrike" spc="-1">
                <a:solidFill>
                  <a:srgbClr val="000000"/>
                </a:solidFill>
                <a:latin typeface="Arial" panose="020B0604020202020204"/>
              </a:rPr>
              <a:t>Fourth Outline Level</a:t>
            </a:r>
            <a:endParaRPr lang="en-IN" sz="1800" b="0" strike="noStrike" spc="-1">
              <a:solidFill>
                <a:srgbClr val="000000"/>
              </a:solidFill>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2000" b="0" strike="noStrike" spc="-1">
                <a:solidFill>
                  <a:srgbClr val="000000"/>
                </a:solidFill>
                <a:latin typeface="Arial" panose="020B0604020202020204"/>
              </a:rPr>
              <a:t>Fifth Outline Level</a:t>
            </a:r>
            <a:endParaRPr lang="en-IN" sz="2000" b="0" strike="noStrike" spc="-1">
              <a:solidFill>
                <a:srgbClr val="000000"/>
              </a:solidFill>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2000" b="0" strike="noStrike" spc="-1">
                <a:solidFill>
                  <a:srgbClr val="000000"/>
                </a:solidFill>
                <a:latin typeface="Arial" panose="020B0604020202020204"/>
              </a:rPr>
              <a:t>Sixth Outline Level</a:t>
            </a:r>
            <a:endParaRPr lang="en-IN" sz="2000" b="0" strike="noStrike" spc="-1">
              <a:solidFill>
                <a:srgbClr val="000000"/>
              </a:solidFill>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2000" b="0" strike="noStrike" spc="-1">
                <a:solidFill>
                  <a:srgbClr val="000000"/>
                </a:solidFill>
                <a:latin typeface="Arial" panose="020B0604020202020204"/>
              </a:rPr>
              <a:t>Seventh Outline Level</a:t>
            </a:r>
            <a:endParaRPr lang="en-IN" sz="20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p:bodyStyle/>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68" name="Group 1"/>
          <p:cNvGrpSpPr/>
          <p:nvPr/>
        </p:nvGrpSpPr>
        <p:grpSpPr>
          <a:xfrm>
            <a:off x="0" y="1428840"/>
            <a:ext cx="9130320" cy="149760"/>
            <a:chOff x="0" y="1428840"/>
            <a:chExt cx="9130320" cy="149760"/>
          </a:xfrm>
        </p:grpSpPr>
        <p:sp>
          <p:nvSpPr>
            <p:cNvPr id="169" name="CustomShape 2"/>
            <p:cNvSpPr/>
            <p:nvPr/>
          </p:nvSpPr>
          <p:spPr>
            <a:xfrm>
              <a:off x="0" y="1428840"/>
              <a:ext cx="9130320" cy="72000"/>
            </a:xfrm>
            <a:prstGeom prst="rect">
              <a:avLst/>
            </a:prstGeom>
            <a:gradFill rotWithShape="0">
              <a:gsLst>
                <a:gs pos="0">
                  <a:srgbClr val="005F5F"/>
                </a:gs>
                <a:gs pos="50000">
                  <a:srgbClr val="00C0C0"/>
                </a:gs>
                <a:gs pos="100000">
                  <a:srgbClr val="005F5F"/>
                </a:gs>
              </a:gsLst>
              <a:lin ang="0"/>
            </a:gradFill>
            <a:ln w="12600">
              <a:noFill/>
            </a:ln>
          </p:spPr>
          <p:style>
            <a:lnRef idx="0">
              <a:srgbClr val="FFFFFF"/>
            </a:lnRef>
            <a:fillRef idx="0">
              <a:srgbClr val="FFFFFF"/>
            </a:fillRef>
            <a:effectRef idx="0">
              <a:srgbClr val="FFFFFF"/>
            </a:effectRef>
            <a:fontRef idx="minor"/>
          </p:style>
        </p:sp>
        <p:sp>
          <p:nvSpPr>
            <p:cNvPr id="170" name="CustomShape 3"/>
            <p:cNvSpPr/>
            <p:nvPr/>
          </p:nvSpPr>
          <p:spPr>
            <a:xfrm>
              <a:off x="0" y="1542960"/>
              <a:ext cx="9130320" cy="35640"/>
            </a:xfrm>
            <a:prstGeom prst="rect">
              <a:avLst/>
            </a:prstGeom>
            <a:gradFill rotWithShape="0">
              <a:gsLst>
                <a:gs pos="0">
                  <a:srgbClr val="B200B2"/>
                </a:gs>
                <a:gs pos="50000">
                  <a:srgbClr val="FF00FF"/>
                </a:gs>
                <a:gs pos="100000">
                  <a:srgbClr val="B200B2"/>
                </a:gs>
              </a:gsLst>
              <a:lin ang="0"/>
            </a:gradFill>
            <a:ln w="12600">
              <a:noFill/>
            </a:ln>
          </p:spPr>
          <p:style>
            <a:lnRef idx="0">
              <a:srgbClr val="FFFFFF"/>
            </a:lnRef>
            <a:fillRef idx="0">
              <a:srgbClr val="FFFFFF"/>
            </a:fillRef>
            <a:effectRef idx="0">
              <a:srgbClr val="FFFFFF"/>
            </a:effectRef>
            <a:fontRef idx="minor"/>
          </p:style>
        </p:sp>
      </p:grpSp>
      <p:sp>
        <p:nvSpPr>
          <p:cNvPr id="171" name="CustomShape 4"/>
          <p:cNvSpPr/>
          <p:nvPr/>
        </p:nvSpPr>
        <p:spPr>
          <a:xfrm>
            <a:off x="8494560" y="6524640"/>
            <a:ext cx="875160" cy="270720"/>
          </a:xfrm>
          <a:prstGeom prst="rect">
            <a:avLst/>
          </a:prstGeom>
          <a:noFill/>
          <a:ln w="12600">
            <a:noFill/>
          </a:ln>
        </p:spPr>
        <p:style>
          <a:lnRef idx="0">
            <a:srgbClr val="FFFFFF"/>
          </a:lnRef>
          <a:fillRef idx="0">
            <a:srgbClr val="FFFFFF"/>
          </a:fillRef>
          <a:effectRef idx="0">
            <a:srgbClr val="FFFFFF"/>
          </a:effectRef>
          <a:fontRef idx="minor"/>
        </p:style>
        <p:txBody>
          <a:bodyPr wrap="none" lIns="90360" tIns="44280" rIns="90360" bIns="44280">
            <a:spAutoFit/>
          </a:bodyPr>
          <a:p>
            <a:pPr>
              <a:lnSpc>
                <a:spcPct val="100000"/>
              </a:lnSpc>
              <a:tabLst>
                <a:tab pos="0" algn="l"/>
              </a:tabLst>
            </a:pPr>
            <a:fld id="{F75F9115-C174-46EF-B39C-883B5F3F0363}" type="slidenum">
              <a:rPr lang="en-IN" sz="1200" b="0" strike="noStrike" spc="-1">
                <a:solidFill>
                  <a:srgbClr val="00C0C0"/>
                </a:solidFill>
                <a:latin typeface="Arial" panose="020B0604020202020204"/>
                <a:ea typeface="PMingLiU"/>
              </a:rPr>
            </a:fld>
            <a:endParaRPr lang="en-IN" sz="1200" b="0" strike="noStrike" spc="-1">
              <a:latin typeface="Arial" panose="020B0604020202020204"/>
            </a:endParaRPr>
          </a:p>
        </p:txBody>
      </p:sp>
      <p:sp>
        <p:nvSpPr>
          <p:cNvPr id="172" name="PlaceHolder 5"/>
          <p:cNvSpPr>
            <a:spLocks noGrp="1"/>
          </p:cNvSpPr>
          <p:nvPr>
            <p:ph type="title"/>
          </p:nvPr>
        </p:nvSpPr>
        <p:spPr>
          <a:xfrm>
            <a:off x="457200" y="273600"/>
            <a:ext cx="8229240" cy="1144800"/>
          </a:xfrm>
          <a:prstGeom prst="rect">
            <a:avLst/>
          </a:prstGeom>
        </p:spPr>
        <p:txBody>
          <a:bodyPr lIns="0" tIns="0" rIns="0" bIns="0" anchor="ctr">
            <a:noAutofit/>
          </a:bodyPr>
          <a:p>
            <a:r>
              <a:rPr lang="en-IN" sz="1800" b="0" strike="noStrike" spc="-1">
                <a:solidFill>
                  <a:srgbClr val="000000"/>
                </a:solidFill>
                <a:latin typeface="Arial" panose="020B0604020202020204"/>
              </a:rPr>
              <a:t>Click to edit the title text format</a:t>
            </a:r>
            <a:endParaRPr lang="en-IN" sz="1800" b="0" strike="noStrike" spc="-1">
              <a:solidFill>
                <a:srgbClr val="000000"/>
              </a:solidFill>
              <a:latin typeface="Arial" panose="020B0604020202020204"/>
            </a:endParaRPr>
          </a:p>
        </p:txBody>
      </p:sp>
      <p:sp>
        <p:nvSpPr>
          <p:cNvPr id="173" name="PlaceHolder 6"/>
          <p:cNvSpPr>
            <a:spLocks noGrp="1"/>
          </p:cNvSpPr>
          <p:nvPr>
            <p:ph type="body"/>
          </p:nvPr>
        </p:nvSpPr>
        <p:spPr>
          <a:xfrm>
            <a:off x="457200" y="1604520"/>
            <a:ext cx="8229240" cy="3977280"/>
          </a:xfrm>
          <a:prstGeom prst="rect">
            <a:avLst/>
          </a:prstGeom>
        </p:spPr>
        <p:txBody>
          <a:bodyPr lIns="0" tIns="0" rIns="0" bIns="0">
            <a:normAutofit/>
          </a:bodyPr>
          <a:p>
            <a:pPr marL="431800" indent="-323850">
              <a:spcBef>
                <a:spcPts val="1415"/>
              </a:spcBef>
              <a:buClr>
                <a:srgbClr val="000000"/>
              </a:buClr>
              <a:buSzPct val="45000"/>
              <a:buFont typeface="Wingdings" panose="05000000000000000000" pitchFamily="2" charset="2"/>
              <a:buChar char=""/>
            </a:pPr>
            <a:r>
              <a:rPr lang="en-IN" sz="1800" b="0" strike="noStrike" spc="-1">
                <a:solidFill>
                  <a:srgbClr val="000000"/>
                </a:solidFill>
                <a:latin typeface="Arial" panose="020B0604020202020204"/>
              </a:rPr>
              <a:t>Click to edit the outline text format</a:t>
            </a:r>
            <a:endParaRPr lang="en-IN" sz="1800" b="0" strike="noStrike" spc="-1">
              <a:solidFill>
                <a:srgbClr val="000000"/>
              </a:solidFill>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800" b="0" strike="noStrike" spc="-1">
                <a:solidFill>
                  <a:srgbClr val="000000"/>
                </a:solidFill>
                <a:latin typeface="Arial" panose="020B0604020202020204"/>
              </a:rPr>
              <a:t>Second Outline Level</a:t>
            </a:r>
            <a:endParaRPr lang="en-IN" sz="1800" b="0" strike="noStrike" spc="-1">
              <a:solidFill>
                <a:srgbClr val="000000"/>
              </a:solidFill>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800" b="0" strike="noStrike" spc="-1">
                <a:solidFill>
                  <a:srgbClr val="000000"/>
                </a:solidFill>
                <a:latin typeface="Arial" panose="020B0604020202020204"/>
              </a:rPr>
              <a:t>Third Outline Level</a:t>
            </a:r>
            <a:endParaRPr lang="en-IN" sz="1800" b="0" strike="noStrike" spc="-1">
              <a:solidFill>
                <a:srgbClr val="000000"/>
              </a:solidFill>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800" b="0" strike="noStrike" spc="-1">
                <a:solidFill>
                  <a:srgbClr val="000000"/>
                </a:solidFill>
                <a:latin typeface="Arial" panose="020B0604020202020204"/>
              </a:rPr>
              <a:t>Fourth Outline Level</a:t>
            </a:r>
            <a:endParaRPr lang="en-IN" sz="1800" b="0" strike="noStrike" spc="-1">
              <a:solidFill>
                <a:srgbClr val="000000"/>
              </a:solidFill>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2000" b="0" strike="noStrike" spc="-1">
                <a:solidFill>
                  <a:srgbClr val="000000"/>
                </a:solidFill>
                <a:latin typeface="Arial" panose="020B0604020202020204"/>
              </a:rPr>
              <a:t>Fifth Outline Level</a:t>
            </a:r>
            <a:endParaRPr lang="en-IN" sz="2000" b="0" strike="noStrike" spc="-1">
              <a:solidFill>
                <a:srgbClr val="000000"/>
              </a:solidFill>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2000" b="0" strike="noStrike" spc="-1">
                <a:solidFill>
                  <a:srgbClr val="000000"/>
                </a:solidFill>
                <a:latin typeface="Arial" panose="020B0604020202020204"/>
              </a:rPr>
              <a:t>Sixth Outline Level</a:t>
            </a:r>
            <a:endParaRPr lang="en-IN" sz="2000" b="0" strike="noStrike" spc="-1">
              <a:solidFill>
                <a:srgbClr val="000000"/>
              </a:solidFill>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2000" b="0" strike="noStrike" spc="-1">
                <a:solidFill>
                  <a:srgbClr val="000000"/>
                </a:solidFill>
                <a:latin typeface="Arial" panose="020B0604020202020204"/>
              </a:rPr>
              <a:t>Seventh Outline Level</a:t>
            </a:r>
            <a:endParaRPr lang="en-IN" sz="20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p:bodyStyle/>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210" name="Group 1"/>
          <p:cNvGrpSpPr/>
          <p:nvPr/>
        </p:nvGrpSpPr>
        <p:grpSpPr>
          <a:xfrm>
            <a:off x="0" y="1428840"/>
            <a:ext cx="9130320" cy="149760"/>
            <a:chOff x="0" y="1428840"/>
            <a:chExt cx="9130320" cy="149760"/>
          </a:xfrm>
        </p:grpSpPr>
        <p:sp>
          <p:nvSpPr>
            <p:cNvPr id="211" name="CustomShape 2"/>
            <p:cNvSpPr/>
            <p:nvPr/>
          </p:nvSpPr>
          <p:spPr>
            <a:xfrm>
              <a:off x="0" y="1428840"/>
              <a:ext cx="9130320" cy="72000"/>
            </a:xfrm>
            <a:prstGeom prst="rect">
              <a:avLst/>
            </a:prstGeom>
            <a:gradFill rotWithShape="0">
              <a:gsLst>
                <a:gs pos="0">
                  <a:srgbClr val="005F5F"/>
                </a:gs>
                <a:gs pos="50000">
                  <a:srgbClr val="00C0C0"/>
                </a:gs>
                <a:gs pos="100000">
                  <a:srgbClr val="005F5F"/>
                </a:gs>
              </a:gsLst>
              <a:lin ang="0"/>
            </a:gradFill>
            <a:ln w="12600">
              <a:noFill/>
            </a:ln>
          </p:spPr>
          <p:style>
            <a:lnRef idx="0">
              <a:srgbClr val="FFFFFF"/>
            </a:lnRef>
            <a:fillRef idx="0">
              <a:srgbClr val="FFFFFF"/>
            </a:fillRef>
            <a:effectRef idx="0">
              <a:srgbClr val="FFFFFF"/>
            </a:effectRef>
            <a:fontRef idx="minor"/>
          </p:style>
        </p:sp>
        <p:sp>
          <p:nvSpPr>
            <p:cNvPr id="212" name="CustomShape 3"/>
            <p:cNvSpPr/>
            <p:nvPr/>
          </p:nvSpPr>
          <p:spPr>
            <a:xfrm>
              <a:off x="0" y="1542960"/>
              <a:ext cx="9130320" cy="35640"/>
            </a:xfrm>
            <a:prstGeom prst="rect">
              <a:avLst/>
            </a:prstGeom>
            <a:gradFill rotWithShape="0">
              <a:gsLst>
                <a:gs pos="0">
                  <a:srgbClr val="B200B2"/>
                </a:gs>
                <a:gs pos="50000">
                  <a:srgbClr val="FF00FF"/>
                </a:gs>
                <a:gs pos="100000">
                  <a:srgbClr val="B200B2"/>
                </a:gs>
              </a:gsLst>
              <a:lin ang="0"/>
            </a:gradFill>
            <a:ln w="12600">
              <a:noFill/>
            </a:ln>
          </p:spPr>
          <p:style>
            <a:lnRef idx="0">
              <a:srgbClr val="FFFFFF"/>
            </a:lnRef>
            <a:fillRef idx="0">
              <a:srgbClr val="FFFFFF"/>
            </a:fillRef>
            <a:effectRef idx="0">
              <a:srgbClr val="FFFFFF"/>
            </a:effectRef>
            <a:fontRef idx="minor"/>
          </p:style>
        </p:sp>
      </p:grpSp>
      <p:sp>
        <p:nvSpPr>
          <p:cNvPr id="213" name="CustomShape 4"/>
          <p:cNvSpPr/>
          <p:nvPr/>
        </p:nvSpPr>
        <p:spPr>
          <a:xfrm>
            <a:off x="8494560" y="6524640"/>
            <a:ext cx="875160" cy="270720"/>
          </a:xfrm>
          <a:prstGeom prst="rect">
            <a:avLst/>
          </a:prstGeom>
          <a:noFill/>
          <a:ln w="12600">
            <a:noFill/>
          </a:ln>
        </p:spPr>
        <p:style>
          <a:lnRef idx="0">
            <a:srgbClr val="FFFFFF"/>
          </a:lnRef>
          <a:fillRef idx="0">
            <a:srgbClr val="FFFFFF"/>
          </a:fillRef>
          <a:effectRef idx="0">
            <a:srgbClr val="FFFFFF"/>
          </a:effectRef>
          <a:fontRef idx="minor"/>
        </p:style>
        <p:txBody>
          <a:bodyPr wrap="none" lIns="90360" tIns="44280" rIns="90360" bIns="44280">
            <a:spAutoFit/>
          </a:bodyPr>
          <a:p>
            <a:pPr>
              <a:lnSpc>
                <a:spcPct val="100000"/>
              </a:lnSpc>
              <a:tabLst>
                <a:tab pos="0" algn="l"/>
              </a:tabLst>
            </a:pPr>
            <a:fld id="{D9E53BD5-C81E-43DC-ABE9-71F0665BD191}" type="slidenum">
              <a:rPr lang="en-IN" sz="1200" b="0" strike="noStrike" spc="-1">
                <a:solidFill>
                  <a:srgbClr val="00C0C0"/>
                </a:solidFill>
                <a:latin typeface="Arial" panose="020B0604020202020204"/>
                <a:ea typeface="PMingLiU"/>
              </a:rPr>
            </a:fld>
            <a:endParaRPr lang="en-IN" sz="1200" b="0" strike="noStrike" spc="-1">
              <a:latin typeface="Arial" panose="020B0604020202020204"/>
            </a:endParaRPr>
          </a:p>
        </p:txBody>
      </p:sp>
      <p:sp>
        <p:nvSpPr>
          <p:cNvPr id="214" name="PlaceHolder 5"/>
          <p:cNvSpPr>
            <a:spLocks noGrp="1"/>
          </p:cNvSpPr>
          <p:nvPr>
            <p:ph type="title"/>
          </p:nvPr>
        </p:nvSpPr>
        <p:spPr>
          <a:xfrm>
            <a:off x="457200" y="273600"/>
            <a:ext cx="8229240" cy="1144800"/>
          </a:xfrm>
          <a:prstGeom prst="rect">
            <a:avLst/>
          </a:prstGeom>
        </p:spPr>
        <p:txBody>
          <a:bodyPr lIns="0" tIns="0" rIns="0" bIns="0" anchor="ctr">
            <a:noAutofit/>
          </a:bodyPr>
          <a:p>
            <a:r>
              <a:rPr lang="en-IN" sz="1800" b="0" strike="noStrike" spc="-1">
                <a:solidFill>
                  <a:srgbClr val="000000"/>
                </a:solidFill>
                <a:latin typeface="Arial" panose="020B0604020202020204"/>
              </a:rPr>
              <a:t>Click to edit the title text format</a:t>
            </a:r>
            <a:endParaRPr lang="en-IN" sz="1800" b="0" strike="noStrike" spc="-1">
              <a:solidFill>
                <a:srgbClr val="000000"/>
              </a:solidFill>
              <a:latin typeface="Arial" panose="020B0604020202020204"/>
            </a:endParaRPr>
          </a:p>
        </p:txBody>
      </p:sp>
      <p:sp>
        <p:nvSpPr>
          <p:cNvPr id="215" name="PlaceHolder 6"/>
          <p:cNvSpPr>
            <a:spLocks noGrp="1"/>
          </p:cNvSpPr>
          <p:nvPr>
            <p:ph type="body"/>
          </p:nvPr>
        </p:nvSpPr>
        <p:spPr>
          <a:xfrm>
            <a:off x="457200" y="1604520"/>
            <a:ext cx="8229240" cy="3977280"/>
          </a:xfrm>
          <a:prstGeom prst="rect">
            <a:avLst/>
          </a:prstGeom>
        </p:spPr>
        <p:txBody>
          <a:bodyPr lIns="0" tIns="0" rIns="0" bIns="0">
            <a:normAutofit/>
          </a:bodyPr>
          <a:p>
            <a:pPr marL="431800" indent="-323850">
              <a:spcBef>
                <a:spcPts val="1415"/>
              </a:spcBef>
              <a:buClr>
                <a:srgbClr val="000000"/>
              </a:buClr>
              <a:buSzPct val="45000"/>
              <a:buFont typeface="Wingdings" panose="05000000000000000000" pitchFamily="2" charset="2"/>
              <a:buChar char=""/>
            </a:pPr>
            <a:r>
              <a:rPr lang="en-IN" sz="1800" b="0" strike="noStrike" spc="-1">
                <a:solidFill>
                  <a:srgbClr val="000000"/>
                </a:solidFill>
                <a:latin typeface="Arial" panose="020B0604020202020204"/>
              </a:rPr>
              <a:t>Click to edit the outline text format</a:t>
            </a:r>
            <a:endParaRPr lang="en-IN" sz="1800" b="0" strike="noStrike" spc="-1">
              <a:solidFill>
                <a:srgbClr val="000000"/>
              </a:solidFill>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800" b="0" strike="noStrike" spc="-1">
                <a:solidFill>
                  <a:srgbClr val="000000"/>
                </a:solidFill>
                <a:latin typeface="Arial" panose="020B0604020202020204"/>
              </a:rPr>
              <a:t>Second Outline Level</a:t>
            </a:r>
            <a:endParaRPr lang="en-IN" sz="1800" b="0" strike="noStrike" spc="-1">
              <a:solidFill>
                <a:srgbClr val="000000"/>
              </a:solidFill>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800" b="0" strike="noStrike" spc="-1">
                <a:solidFill>
                  <a:srgbClr val="000000"/>
                </a:solidFill>
                <a:latin typeface="Arial" panose="020B0604020202020204"/>
              </a:rPr>
              <a:t>Third Outline Level</a:t>
            </a:r>
            <a:endParaRPr lang="en-IN" sz="1800" b="0" strike="noStrike" spc="-1">
              <a:solidFill>
                <a:srgbClr val="000000"/>
              </a:solidFill>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800" b="0" strike="noStrike" spc="-1">
                <a:solidFill>
                  <a:srgbClr val="000000"/>
                </a:solidFill>
                <a:latin typeface="Arial" panose="020B0604020202020204"/>
              </a:rPr>
              <a:t>Fourth Outline Level</a:t>
            </a:r>
            <a:endParaRPr lang="en-IN" sz="1800" b="0" strike="noStrike" spc="-1">
              <a:solidFill>
                <a:srgbClr val="000000"/>
              </a:solidFill>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2000" b="0" strike="noStrike" spc="-1">
                <a:solidFill>
                  <a:srgbClr val="000000"/>
                </a:solidFill>
                <a:latin typeface="Arial" panose="020B0604020202020204"/>
              </a:rPr>
              <a:t>Fifth Outline Level</a:t>
            </a:r>
            <a:endParaRPr lang="en-IN" sz="2000" b="0" strike="noStrike" spc="-1">
              <a:solidFill>
                <a:srgbClr val="000000"/>
              </a:solidFill>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2000" b="0" strike="noStrike" spc="-1">
                <a:solidFill>
                  <a:srgbClr val="000000"/>
                </a:solidFill>
                <a:latin typeface="Arial" panose="020B0604020202020204"/>
              </a:rPr>
              <a:t>Sixth Outline Level</a:t>
            </a:r>
            <a:endParaRPr lang="en-IN" sz="2000" b="0" strike="noStrike" spc="-1">
              <a:solidFill>
                <a:srgbClr val="000000"/>
              </a:solidFill>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2000" b="0" strike="noStrike" spc="-1">
                <a:solidFill>
                  <a:srgbClr val="000000"/>
                </a:solidFill>
                <a:latin typeface="Arial" panose="020B0604020202020204"/>
              </a:rPr>
              <a:t>Seventh Outline Level</a:t>
            </a:r>
            <a:endParaRPr lang="en-IN" sz="20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p:bodyStyle/>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252" name="Group 1"/>
          <p:cNvGrpSpPr/>
          <p:nvPr/>
        </p:nvGrpSpPr>
        <p:grpSpPr>
          <a:xfrm>
            <a:off x="0" y="1428840"/>
            <a:ext cx="9130320" cy="149760"/>
            <a:chOff x="0" y="1428840"/>
            <a:chExt cx="9130320" cy="149760"/>
          </a:xfrm>
        </p:grpSpPr>
        <p:sp>
          <p:nvSpPr>
            <p:cNvPr id="253" name="CustomShape 2"/>
            <p:cNvSpPr/>
            <p:nvPr/>
          </p:nvSpPr>
          <p:spPr>
            <a:xfrm>
              <a:off x="0" y="1428840"/>
              <a:ext cx="9130320" cy="72000"/>
            </a:xfrm>
            <a:prstGeom prst="rect">
              <a:avLst/>
            </a:prstGeom>
            <a:gradFill rotWithShape="0">
              <a:gsLst>
                <a:gs pos="0">
                  <a:srgbClr val="005F5F"/>
                </a:gs>
                <a:gs pos="50000">
                  <a:srgbClr val="00C0C0"/>
                </a:gs>
                <a:gs pos="100000">
                  <a:srgbClr val="005F5F"/>
                </a:gs>
              </a:gsLst>
              <a:lin ang="0"/>
            </a:gradFill>
            <a:ln w="12600">
              <a:noFill/>
            </a:ln>
          </p:spPr>
          <p:style>
            <a:lnRef idx="0">
              <a:srgbClr val="FFFFFF"/>
            </a:lnRef>
            <a:fillRef idx="0">
              <a:srgbClr val="FFFFFF"/>
            </a:fillRef>
            <a:effectRef idx="0">
              <a:srgbClr val="FFFFFF"/>
            </a:effectRef>
            <a:fontRef idx="minor"/>
          </p:style>
        </p:sp>
        <p:sp>
          <p:nvSpPr>
            <p:cNvPr id="254" name="CustomShape 3"/>
            <p:cNvSpPr/>
            <p:nvPr/>
          </p:nvSpPr>
          <p:spPr>
            <a:xfrm>
              <a:off x="0" y="1542960"/>
              <a:ext cx="9130320" cy="35640"/>
            </a:xfrm>
            <a:prstGeom prst="rect">
              <a:avLst/>
            </a:prstGeom>
            <a:gradFill rotWithShape="0">
              <a:gsLst>
                <a:gs pos="0">
                  <a:srgbClr val="B200B2"/>
                </a:gs>
                <a:gs pos="50000">
                  <a:srgbClr val="FF00FF"/>
                </a:gs>
                <a:gs pos="100000">
                  <a:srgbClr val="B200B2"/>
                </a:gs>
              </a:gsLst>
              <a:lin ang="0"/>
            </a:gradFill>
            <a:ln w="12600">
              <a:noFill/>
            </a:ln>
          </p:spPr>
          <p:style>
            <a:lnRef idx="0">
              <a:srgbClr val="FFFFFF"/>
            </a:lnRef>
            <a:fillRef idx="0">
              <a:srgbClr val="FFFFFF"/>
            </a:fillRef>
            <a:effectRef idx="0">
              <a:srgbClr val="FFFFFF"/>
            </a:effectRef>
            <a:fontRef idx="minor"/>
          </p:style>
        </p:sp>
      </p:grpSp>
      <p:sp>
        <p:nvSpPr>
          <p:cNvPr id="255" name="CustomShape 4"/>
          <p:cNvSpPr/>
          <p:nvPr/>
        </p:nvSpPr>
        <p:spPr>
          <a:xfrm>
            <a:off x="8494560" y="6524640"/>
            <a:ext cx="875160" cy="270720"/>
          </a:xfrm>
          <a:prstGeom prst="rect">
            <a:avLst/>
          </a:prstGeom>
          <a:noFill/>
          <a:ln w="12600">
            <a:noFill/>
          </a:ln>
        </p:spPr>
        <p:style>
          <a:lnRef idx="0">
            <a:srgbClr val="FFFFFF"/>
          </a:lnRef>
          <a:fillRef idx="0">
            <a:srgbClr val="FFFFFF"/>
          </a:fillRef>
          <a:effectRef idx="0">
            <a:srgbClr val="FFFFFF"/>
          </a:effectRef>
          <a:fontRef idx="minor"/>
        </p:style>
        <p:txBody>
          <a:bodyPr wrap="none" lIns="90360" tIns="44280" rIns="90360" bIns="44280">
            <a:spAutoFit/>
          </a:bodyPr>
          <a:p>
            <a:pPr>
              <a:lnSpc>
                <a:spcPct val="100000"/>
              </a:lnSpc>
              <a:tabLst>
                <a:tab pos="0" algn="l"/>
              </a:tabLst>
            </a:pPr>
            <a:fld id="{53328C82-EC6F-474F-99FA-D6571BB709F8}" type="slidenum">
              <a:rPr lang="en-IN" sz="1200" b="0" strike="noStrike" spc="-1">
                <a:solidFill>
                  <a:srgbClr val="00C0C0"/>
                </a:solidFill>
                <a:latin typeface="Arial" panose="020B0604020202020204"/>
                <a:ea typeface="PMingLiU"/>
              </a:rPr>
            </a:fld>
            <a:endParaRPr lang="en-IN" sz="1200" b="0" strike="noStrike" spc="-1">
              <a:latin typeface="Arial" panose="020B0604020202020204"/>
            </a:endParaRPr>
          </a:p>
        </p:txBody>
      </p:sp>
      <p:sp>
        <p:nvSpPr>
          <p:cNvPr id="256" name="PlaceHolder 5"/>
          <p:cNvSpPr>
            <a:spLocks noGrp="1"/>
          </p:cNvSpPr>
          <p:nvPr>
            <p:ph type="title"/>
          </p:nvPr>
        </p:nvSpPr>
        <p:spPr>
          <a:xfrm>
            <a:off x="457200" y="273600"/>
            <a:ext cx="8229240" cy="1144800"/>
          </a:xfrm>
          <a:prstGeom prst="rect">
            <a:avLst/>
          </a:prstGeom>
        </p:spPr>
        <p:txBody>
          <a:bodyPr lIns="0" tIns="0" rIns="0" bIns="0" anchor="ctr">
            <a:noAutofit/>
          </a:bodyPr>
          <a:p>
            <a:r>
              <a:rPr lang="en-IN" sz="1800" b="0" strike="noStrike" spc="-1">
                <a:solidFill>
                  <a:srgbClr val="000000"/>
                </a:solidFill>
                <a:latin typeface="Arial" panose="020B0604020202020204"/>
              </a:rPr>
              <a:t>Click to edit the title text format</a:t>
            </a:r>
            <a:endParaRPr lang="en-IN" sz="1800" b="0" strike="noStrike" spc="-1">
              <a:solidFill>
                <a:srgbClr val="000000"/>
              </a:solidFill>
              <a:latin typeface="Arial" panose="020B0604020202020204"/>
            </a:endParaRPr>
          </a:p>
        </p:txBody>
      </p:sp>
      <p:sp>
        <p:nvSpPr>
          <p:cNvPr id="257" name="PlaceHolder 6"/>
          <p:cNvSpPr>
            <a:spLocks noGrp="1"/>
          </p:cNvSpPr>
          <p:nvPr>
            <p:ph type="body"/>
          </p:nvPr>
        </p:nvSpPr>
        <p:spPr>
          <a:xfrm>
            <a:off x="457200" y="1604520"/>
            <a:ext cx="8229240" cy="3977280"/>
          </a:xfrm>
          <a:prstGeom prst="rect">
            <a:avLst/>
          </a:prstGeom>
        </p:spPr>
        <p:txBody>
          <a:bodyPr lIns="0" tIns="0" rIns="0" bIns="0">
            <a:normAutofit/>
          </a:bodyPr>
          <a:p>
            <a:pPr marL="431800" indent="-323850">
              <a:spcBef>
                <a:spcPts val="1415"/>
              </a:spcBef>
              <a:buClr>
                <a:srgbClr val="000000"/>
              </a:buClr>
              <a:buSzPct val="45000"/>
              <a:buFont typeface="Wingdings" panose="05000000000000000000" pitchFamily="2" charset="2"/>
              <a:buChar char=""/>
            </a:pPr>
            <a:r>
              <a:rPr lang="en-IN" sz="1800" b="0" strike="noStrike" spc="-1">
                <a:solidFill>
                  <a:srgbClr val="000000"/>
                </a:solidFill>
                <a:latin typeface="Arial" panose="020B0604020202020204"/>
              </a:rPr>
              <a:t>Click to edit the outline text format</a:t>
            </a:r>
            <a:endParaRPr lang="en-IN" sz="1800" b="0" strike="noStrike" spc="-1">
              <a:solidFill>
                <a:srgbClr val="000000"/>
              </a:solidFill>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800" b="0" strike="noStrike" spc="-1">
                <a:solidFill>
                  <a:srgbClr val="000000"/>
                </a:solidFill>
                <a:latin typeface="Arial" panose="020B0604020202020204"/>
              </a:rPr>
              <a:t>Second Outline Level</a:t>
            </a:r>
            <a:endParaRPr lang="en-IN" sz="1800" b="0" strike="noStrike" spc="-1">
              <a:solidFill>
                <a:srgbClr val="000000"/>
              </a:solidFill>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800" b="0" strike="noStrike" spc="-1">
                <a:solidFill>
                  <a:srgbClr val="000000"/>
                </a:solidFill>
                <a:latin typeface="Arial" panose="020B0604020202020204"/>
              </a:rPr>
              <a:t>Third Outline Level</a:t>
            </a:r>
            <a:endParaRPr lang="en-IN" sz="1800" b="0" strike="noStrike" spc="-1">
              <a:solidFill>
                <a:srgbClr val="000000"/>
              </a:solidFill>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800" b="0" strike="noStrike" spc="-1">
                <a:solidFill>
                  <a:srgbClr val="000000"/>
                </a:solidFill>
                <a:latin typeface="Arial" panose="020B0604020202020204"/>
              </a:rPr>
              <a:t>Fourth Outline Level</a:t>
            </a:r>
            <a:endParaRPr lang="en-IN" sz="1800" b="0" strike="noStrike" spc="-1">
              <a:solidFill>
                <a:srgbClr val="000000"/>
              </a:solidFill>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2000" b="0" strike="noStrike" spc="-1">
                <a:solidFill>
                  <a:srgbClr val="000000"/>
                </a:solidFill>
                <a:latin typeface="Arial" panose="020B0604020202020204"/>
              </a:rPr>
              <a:t>Fifth Outline Level</a:t>
            </a:r>
            <a:endParaRPr lang="en-IN" sz="2000" b="0" strike="noStrike" spc="-1">
              <a:solidFill>
                <a:srgbClr val="000000"/>
              </a:solidFill>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2000" b="0" strike="noStrike" spc="-1">
                <a:solidFill>
                  <a:srgbClr val="000000"/>
                </a:solidFill>
                <a:latin typeface="Arial" panose="020B0604020202020204"/>
              </a:rPr>
              <a:t>Sixth Outline Level</a:t>
            </a:r>
            <a:endParaRPr lang="en-IN" sz="2000" b="0" strike="noStrike" spc="-1">
              <a:solidFill>
                <a:srgbClr val="000000"/>
              </a:solidFill>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2000" b="0" strike="noStrike" spc="-1">
                <a:solidFill>
                  <a:srgbClr val="000000"/>
                </a:solidFill>
                <a:latin typeface="Arial" panose="020B0604020202020204"/>
              </a:rPr>
              <a:t>Seventh Outline Level</a:t>
            </a:r>
            <a:endParaRPr lang="en-IN" sz="20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p:bodyStyle/>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294" name="Group 1"/>
          <p:cNvGrpSpPr/>
          <p:nvPr/>
        </p:nvGrpSpPr>
        <p:grpSpPr>
          <a:xfrm>
            <a:off x="0" y="1428840"/>
            <a:ext cx="9130320" cy="149760"/>
            <a:chOff x="0" y="1428840"/>
            <a:chExt cx="9130320" cy="149760"/>
          </a:xfrm>
        </p:grpSpPr>
        <p:sp>
          <p:nvSpPr>
            <p:cNvPr id="295" name="CustomShape 2"/>
            <p:cNvSpPr/>
            <p:nvPr/>
          </p:nvSpPr>
          <p:spPr>
            <a:xfrm>
              <a:off x="0" y="1428840"/>
              <a:ext cx="9130320" cy="72000"/>
            </a:xfrm>
            <a:prstGeom prst="rect">
              <a:avLst/>
            </a:prstGeom>
            <a:gradFill rotWithShape="0">
              <a:gsLst>
                <a:gs pos="0">
                  <a:srgbClr val="005F5F"/>
                </a:gs>
                <a:gs pos="50000">
                  <a:srgbClr val="00C0C0"/>
                </a:gs>
                <a:gs pos="100000">
                  <a:srgbClr val="005F5F"/>
                </a:gs>
              </a:gsLst>
              <a:lin ang="0"/>
            </a:gradFill>
            <a:ln w="12600">
              <a:noFill/>
            </a:ln>
          </p:spPr>
          <p:style>
            <a:lnRef idx="0">
              <a:srgbClr val="FFFFFF"/>
            </a:lnRef>
            <a:fillRef idx="0">
              <a:srgbClr val="FFFFFF"/>
            </a:fillRef>
            <a:effectRef idx="0">
              <a:srgbClr val="FFFFFF"/>
            </a:effectRef>
            <a:fontRef idx="minor"/>
          </p:style>
        </p:sp>
        <p:sp>
          <p:nvSpPr>
            <p:cNvPr id="296" name="CustomShape 3"/>
            <p:cNvSpPr/>
            <p:nvPr/>
          </p:nvSpPr>
          <p:spPr>
            <a:xfrm>
              <a:off x="0" y="1542960"/>
              <a:ext cx="9130320" cy="35640"/>
            </a:xfrm>
            <a:prstGeom prst="rect">
              <a:avLst/>
            </a:prstGeom>
            <a:gradFill rotWithShape="0">
              <a:gsLst>
                <a:gs pos="0">
                  <a:srgbClr val="B200B2"/>
                </a:gs>
                <a:gs pos="50000">
                  <a:srgbClr val="FF00FF"/>
                </a:gs>
                <a:gs pos="100000">
                  <a:srgbClr val="B200B2"/>
                </a:gs>
              </a:gsLst>
              <a:lin ang="0"/>
            </a:gradFill>
            <a:ln w="12600">
              <a:noFill/>
            </a:ln>
          </p:spPr>
          <p:style>
            <a:lnRef idx="0">
              <a:srgbClr val="FFFFFF"/>
            </a:lnRef>
            <a:fillRef idx="0">
              <a:srgbClr val="FFFFFF"/>
            </a:fillRef>
            <a:effectRef idx="0">
              <a:srgbClr val="FFFFFF"/>
            </a:effectRef>
            <a:fontRef idx="minor"/>
          </p:style>
        </p:sp>
      </p:grpSp>
      <p:sp>
        <p:nvSpPr>
          <p:cNvPr id="297" name="CustomShape 4"/>
          <p:cNvSpPr/>
          <p:nvPr/>
        </p:nvSpPr>
        <p:spPr>
          <a:xfrm>
            <a:off x="8494560" y="6524640"/>
            <a:ext cx="875160" cy="270720"/>
          </a:xfrm>
          <a:prstGeom prst="rect">
            <a:avLst/>
          </a:prstGeom>
          <a:noFill/>
          <a:ln w="12600">
            <a:noFill/>
          </a:ln>
        </p:spPr>
        <p:style>
          <a:lnRef idx="0">
            <a:srgbClr val="FFFFFF"/>
          </a:lnRef>
          <a:fillRef idx="0">
            <a:srgbClr val="FFFFFF"/>
          </a:fillRef>
          <a:effectRef idx="0">
            <a:srgbClr val="FFFFFF"/>
          </a:effectRef>
          <a:fontRef idx="minor"/>
        </p:style>
        <p:txBody>
          <a:bodyPr wrap="none" lIns="90360" tIns="44280" rIns="90360" bIns="44280">
            <a:spAutoFit/>
          </a:bodyPr>
          <a:p>
            <a:pPr>
              <a:lnSpc>
                <a:spcPct val="100000"/>
              </a:lnSpc>
              <a:tabLst>
                <a:tab pos="0" algn="l"/>
              </a:tabLst>
            </a:pPr>
            <a:fld id="{0DC2DEDE-E7C4-4A55-8BEC-47B1BB5F0B5D}" type="slidenum">
              <a:rPr lang="en-IN" sz="1200" b="0" strike="noStrike" spc="-1">
                <a:solidFill>
                  <a:srgbClr val="00C0C0"/>
                </a:solidFill>
                <a:latin typeface="Arial" panose="020B0604020202020204"/>
                <a:ea typeface="PMingLiU"/>
              </a:rPr>
            </a:fld>
            <a:endParaRPr lang="en-IN" sz="1200" b="0" strike="noStrike" spc="-1">
              <a:latin typeface="Arial" panose="020B0604020202020204"/>
            </a:endParaRPr>
          </a:p>
        </p:txBody>
      </p:sp>
      <p:sp>
        <p:nvSpPr>
          <p:cNvPr id="298" name="PlaceHolder 5"/>
          <p:cNvSpPr>
            <a:spLocks noGrp="1"/>
          </p:cNvSpPr>
          <p:nvPr>
            <p:ph type="title"/>
          </p:nvPr>
        </p:nvSpPr>
        <p:spPr>
          <a:xfrm>
            <a:off x="457200" y="273600"/>
            <a:ext cx="8229240" cy="1144800"/>
          </a:xfrm>
          <a:prstGeom prst="rect">
            <a:avLst/>
          </a:prstGeom>
        </p:spPr>
        <p:txBody>
          <a:bodyPr lIns="0" tIns="0" rIns="0" bIns="0" anchor="ctr">
            <a:noAutofit/>
          </a:bodyPr>
          <a:p>
            <a:r>
              <a:rPr lang="en-IN" sz="1800" b="0" strike="noStrike" spc="-1">
                <a:solidFill>
                  <a:srgbClr val="000000"/>
                </a:solidFill>
                <a:latin typeface="Arial" panose="020B0604020202020204"/>
              </a:rPr>
              <a:t>Click to edit the title text format</a:t>
            </a:r>
            <a:endParaRPr lang="en-IN" sz="1800" b="0" strike="noStrike" spc="-1">
              <a:solidFill>
                <a:srgbClr val="000000"/>
              </a:solidFill>
              <a:latin typeface="Arial" panose="020B0604020202020204"/>
            </a:endParaRPr>
          </a:p>
        </p:txBody>
      </p:sp>
      <p:sp>
        <p:nvSpPr>
          <p:cNvPr id="299" name="PlaceHolder 6"/>
          <p:cNvSpPr>
            <a:spLocks noGrp="1"/>
          </p:cNvSpPr>
          <p:nvPr>
            <p:ph type="body"/>
          </p:nvPr>
        </p:nvSpPr>
        <p:spPr>
          <a:xfrm>
            <a:off x="457200" y="1604520"/>
            <a:ext cx="8229240" cy="3977280"/>
          </a:xfrm>
          <a:prstGeom prst="rect">
            <a:avLst/>
          </a:prstGeom>
        </p:spPr>
        <p:txBody>
          <a:bodyPr lIns="0" tIns="0" rIns="0" bIns="0">
            <a:normAutofit/>
          </a:bodyPr>
          <a:p>
            <a:pPr marL="431800" indent="-323850">
              <a:spcBef>
                <a:spcPts val="1415"/>
              </a:spcBef>
              <a:buClr>
                <a:srgbClr val="000000"/>
              </a:buClr>
              <a:buSzPct val="45000"/>
              <a:buFont typeface="Wingdings" panose="05000000000000000000" pitchFamily="2" charset="2"/>
              <a:buChar char=""/>
            </a:pPr>
            <a:r>
              <a:rPr lang="en-IN" sz="1800" b="0" strike="noStrike" spc="-1">
                <a:solidFill>
                  <a:srgbClr val="000000"/>
                </a:solidFill>
                <a:latin typeface="Arial" panose="020B0604020202020204"/>
              </a:rPr>
              <a:t>Click to edit the outline text format</a:t>
            </a:r>
            <a:endParaRPr lang="en-IN" sz="1800" b="0" strike="noStrike" spc="-1">
              <a:solidFill>
                <a:srgbClr val="000000"/>
              </a:solidFill>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800" b="0" strike="noStrike" spc="-1">
                <a:solidFill>
                  <a:srgbClr val="000000"/>
                </a:solidFill>
                <a:latin typeface="Arial" panose="020B0604020202020204"/>
              </a:rPr>
              <a:t>Second Outline Level</a:t>
            </a:r>
            <a:endParaRPr lang="en-IN" sz="1800" b="0" strike="noStrike" spc="-1">
              <a:solidFill>
                <a:srgbClr val="000000"/>
              </a:solidFill>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800" b="0" strike="noStrike" spc="-1">
                <a:solidFill>
                  <a:srgbClr val="000000"/>
                </a:solidFill>
                <a:latin typeface="Arial" panose="020B0604020202020204"/>
              </a:rPr>
              <a:t>Third Outline Level</a:t>
            </a:r>
            <a:endParaRPr lang="en-IN" sz="1800" b="0" strike="noStrike" spc="-1">
              <a:solidFill>
                <a:srgbClr val="000000"/>
              </a:solidFill>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800" b="0" strike="noStrike" spc="-1">
                <a:solidFill>
                  <a:srgbClr val="000000"/>
                </a:solidFill>
                <a:latin typeface="Arial" panose="020B0604020202020204"/>
              </a:rPr>
              <a:t>Fourth Outline Level</a:t>
            </a:r>
            <a:endParaRPr lang="en-IN" sz="1800" b="0" strike="noStrike" spc="-1">
              <a:solidFill>
                <a:srgbClr val="000000"/>
              </a:solidFill>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2000" b="0" strike="noStrike" spc="-1">
                <a:solidFill>
                  <a:srgbClr val="000000"/>
                </a:solidFill>
                <a:latin typeface="Arial" panose="020B0604020202020204"/>
              </a:rPr>
              <a:t>Fifth Outline Level</a:t>
            </a:r>
            <a:endParaRPr lang="en-IN" sz="2000" b="0" strike="noStrike" spc="-1">
              <a:solidFill>
                <a:srgbClr val="000000"/>
              </a:solidFill>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2000" b="0" strike="noStrike" spc="-1">
                <a:solidFill>
                  <a:srgbClr val="000000"/>
                </a:solidFill>
                <a:latin typeface="Arial" panose="020B0604020202020204"/>
              </a:rPr>
              <a:t>Sixth Outline Level</a:t>
            </a:r>
            <a:endParaRPr lang="en-IN" sz="2000" b="0" strike="noStrike" spc="-1">
              <a:solidFill>
                <a:srgbClr val="000000"/>
              </a:solidFill>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2000" b="0" strike="noStrike" spc="-1">
                <a:solidFill>
                  <a:srgbClr val="000000"/>
                </a:solidFill>
                <a:latin typeface="Arial" panose="020B0604020202020204"/>
              </a:rPr>
              <a:t>Seventh Outline Level</a:t>
            </a:r>
            <a:endParaRPr lang="en-IN" sz="20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p:bodyStyle/>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336" name="Group 1"/>
          <p:cNvGrpSpPr/>
          <p:nvPr/>
        </p:nvGrpSpPr>
        <p:grpSpPr>
          <a:xfrm>
            <a:off x="0" y="1428840"/>
            <a:ext cx="9130320" cy="149760"/>
            <a:chOff x="0" y="1428840"/>
            <a:chExt cx="9130320" cy="149760"/>
          </a:xfrm>
        </p:grpSpPr>
        <p:sp>
          <p:nvSpPr>
            <p:cNvPr id="337" name="CustomShape 2"/>
            <p:cNvSpPr/>
            <p:nvPr/>
          </p:nvSpPr>
          <p:spPr>
            <a:xfrm>
              <a:off x="0" y="1428840"/>
              <a:ext cx="9130320" cy="72000"/>
            </a:xfrm>
            <a:prstGeom prst="rect">
              <a:avLst/>
            </a:prstGeom>
            <a:gradFill rotWithShape="0">
              <a:gsLst>
                <a:gs pos="0">
                  <a:srgbClr val="005F5F"/>
                </a:gs>
                <a:gs pos="50000">
                  <a:srgbClr val="00C0C0"/>
                </a:gs>
                <a:gs pos="100000">
                  <a:srgbClr val="005F5F"/>
                </a:gs>
              </a:gsLst>
              <a:lin ang="0"/>
            </a:gradFill>
            <a:ln w="12600">
              <a:noFill/>
            </a:ln>
          </p:spPr>
          <p:style>
            <a:lnRef idx="0">
              <a:srgbClr val="FFFFFF"/>
            </a:lnRef>
            <a:fillRef idx="0">
              <a:srgbClr val="FFFFFF"/>
            </a:fillRef>
            <a:effectRef idx="0">
              <a:srgbClr val="FFFFFF"/>
            </a:effectRef>
            <a:fontRef idx="minor"/>
          </p:style>
        </p:sp>
        <p:sp>
          <p:nvSpPr>
            <p:cNvPr id="338" name="CustomShape 3"/>
            <p:cNvSpPr/>
            <p:nvPr/>
          </p:nvSpPr>
          <p:spPr>
            <a:xfrm>
              <a:off x="0" y="1542960"/>
              <a:ext cx="9130320" cy="35640"/>
            </a:xfrm>
            <a:prstGeom prst="rect">
              <a:avLst/>
            </a:prstGeom>
            <a:gradFill rotWithShape="0">
              <a:gsLst>
                <a:gs pos="0">
                  <a:srgbClr val="B200B2"/>
                </a:gs>
                <a:gs pos="50000">
                  <a:srgbClr val="FF00FF"/>
                </a:gs>
                <a:gs pos="100000">
                  <a:srgbClr val="B200B2"/>
                </a:gs>
              </a:gsLst>
              <a:lin ang="0"/>
            </a:gradFill>
            <a:ln w="12600">
              <a:noFill/>
            </a:ln>
          </p:spPr>
          <p:style>
            <a:lnRef idx="0">
              <a:srgbClr val="FFFFFF"/>
            </a:lnRef>
            <a:fillRef idx="0">
              <a:srgbClr val="FFFFFF"/>
            </a:fillRef>
            <a:effectRef idx="0">
              <a:srgbClr val="FFFFFF"/>
            </a:effectRef>
            <a:fontRef idx="minor"/>
          </p:style>
        </p:sp>
      </p:grpSp>
      <p:sp>
        <p:nvSpPr>
          <p:cNvPr id="339" name="CustomShape 4"/>
          <p:cNvSpPr/>
          <p:nvPr/>
        </p:nvSpPr>
        <p:spPr>
          <a:xfrm>
            <a:off x="8494560" y="6524640"/>
            <a:ext cx="875160" cy="270720"/>
          </a:xfrm>
          <a:prstGeom prst="rect">
            <a:avLst/>
          </a:prstGeom>
          <a:noFill/>
          <a:ln w="12600">
            <a:noFill/>
          </a:ln>
        </p:spPr>
        <p:style>
          <a:lnRef idx="0">
            <a:srgbClr val="FFFFFF"/>
          </a:lnRef>
          <a:fillRef idx="0">
            <a:srgbClr val="FFFFFF"/>
          </a:fillRef>
          <a:effectRef idx="0">
            <a:srgbClr val="FFFFFF"/>
          </a:effectRef>
          <a:fontRef idx="minor"/>
        </p:style>
        <p:txBody>
          <a:bodyPr wrap="none" lIns="90360" tIns="44280" rIns="90360" bIns="44280">
            <a:spAutoFit/>
          </a:bodyPr>
          <a:p>
            <a:pPr>
              <a:lnSpc>
                <a:spcPct val="100000"/>
              </a:lnSpc>
              <a:tabLst>
                <a:tab pos="0" algn="l"/>
              </a:tabLst>
            </a:pPr>
            <a:fld id="{26BF63F2-111B-4B3F-AC82-E84644A7D4FA}" type="slidenum">
              <a:rPr lang="en-IN" sz="1200" b="0" strike="noStrike" spc="-1">
                <a:solidFill>
                  <a:srgbClr val="00C0C0"/>
                </a:solidFill>
                <a:latin typeface="Arial" panose="020B0604020202020204"/>
                <a:ea typeface="PMingLiU"/>
              </a:rPr>
            </a:fld>
            <a:endParaRPr lang="en-IN" sz="1200" b="0" strike="noStrike" spc="-1">
              <a:latin typeface="Arial" panose="020B0604020202020204"/>
            </a:endParaRPr>
          </a:p>
        </p:txBody>
      </p:sp>
      <p:sp>
        <p:nvSpPr>
          <p:cNvPr id="340" name="PlaceHolder 5"/>
          <p:cNvSpPr>
            <a:spLocks noGrp="1"/>
          </p:cNvSpPr>
          <p:nvPr>
            <p:ph type="title"/>
          </p:nvPr>
        </p:nvSpPr>
        <p:spPr>
          <a:xfrm>
            <a:off x="457200" y="273600"/>
            <a:ext cx="8229240" cy="1144800"/>
          </a:xfrm>
          <a:prstGeom prst="rect">
            <a:avLst/>
          </a:prstGeom>
        </p:spPr>
        <p:txBody>
          <a:bodyPr lIns="0" tIns="0" rIns="0" bIns="0" anchor="ctr">
            <a:noAutofit/>
          </a:bodyPr>
          <a:p>
            <a:r>
              <a:rPr lang="en-IN" sz="1800" b="0" strike="noStrike" spc="-1">
                <a:solidFill>
                  <a:srgbClr val="000000"/>
                </a:solidFill>
                <a:latin typeface="Arial" panose="020B0604020202020204"/>
              </a:rPr>
              <a:t>Click to edit the title text format</a:t>
            </a:r>
            <a:endParaRPr lang="en-IN" sz="1800" b="0" strike="noStrike" spc="-1">
              <a:solidFill>
                <a:srgbClr val="000000"/>
              </a:solidFill>
              <a:latin typeface="Arial" panose="020B0604020202020204"/>
            </a:endParaRPr>
          </a:p>
        </p:txBody>
      </p:sp>
      <p:sp>
        <p:nvSpPr>
          <p:cNvPr id="341" name="PlaceHolder 6"/>
          <p:cNvSpPr>
            <a:spLocks noGrp="1"/>
          </p:cNvSpPr>
          <p:nvPr>
            <p:ph type="body"/>
          </p:nvPr>
        </p:nvSpPr>
        <p:spPr>
          <a:xfrm>
            <a:off x="457200" y="1604520"/>
            <a:ext cx="8229240" cy="3977280"/>
          </a:xfrm>
          <a:prstGeom prst="rect">
            <a:avLst/>
          </a:prstGeom>
        </p:spPr>
        <p:txBody>
          <a:bodyPr lIns="0" tIns="0" rIns="0" bIns="0">
            <a:normAutofit/>
          </a:bodyPr>
          <a:p>
            <a:pPr marL="431800" indent="-323850">
              <a:spcBef>
                <a:spcPts val="1415"/>
              </a:spcBef>
              <a:buClr>
                <a:srgbClr val="000000"/>
              </a:buClr>
              <a:buSzPct val="45000"/>
              <a:buFont typeface="Wingdings" panose="05000000000000000000" pitchFamily="2" charset="2"/>
              <a:buChar char=""/>
            </a:pPr>
            <a:r>
              <a:rPr lang="en-IN" sz="1800" b="0" strike="noStrike" spc="-1">
                <a:solidFill>
                  <a:srgbClr val="000000"/>
                </a:solidFill>
                <a:latin typeface="Arial" panose="020B0604020202020204"/>
              </a:rPr>
              <a:t>Click to edit the outline text format</a:t>
            </a:r>
            <a:endParaRPr lang="en-IN" sz="1800" b="0" strike="noStrike" spc="-1">
              <a:solidFill>
                <a:srgbClr val="000000"/>
              </a:solidFill>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800" b="0" strike="noStrike" spc="-1">
                <a:solidFill>
                  <a:srgbClr val="000000"/>
                </a:solidFill>
                <a:latin typeface="Arial" panose="020B0604020202020204"/>
              </a:rPr>
              <a:t>Second Outline Level</a:t>
            </a:r>
            <a:endParaRPr lang="en-IN" sz="1800" b="0" strike="noStrike" spc="-1">
              <a:solidFill>
                <a:srgbClr val="000000"/>
              </a:solidFill>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800" b="0" strike="noStrike" spc="-1">
                <a:solidFill>
                  <a:srgbClr val="000000"/>
                </a:solidFill>
                <a:latin typeface="Arial" panose="020B0604020202020204"/>
              </a:rPr>
              <a:t>Third Outline Level</a:t>
            </a:r>
            <a:endParaRPr lang="en-IN" sz="1800" b="0" strike="noStrike" spc="-1">
              <a:solidFill>
                <a:srgbClr val="000000"/>
              </a:solidFill>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800" b="0" strike="noStrike" spc="-1">
                <a:solidFill>
                  <a:srgbClr val="000000"/>
                </a:solidFill>
                <a:latin typeface="Arial" panose="020B0604020202020204"/>
              </a:rPr>
              <a:t>Fourth Outline Level</a:t>
            </a:r>
            <a:endParaRPr lang="en-IN" sz="1800" b="0" strike="noStrike" spc="-1">
              <a:solidFill>
                <a:srgbClr val="000000"/>
              </a:solidFill>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2000" b="0" strike="noStrike" spc="-1">
                <a:solidFill>
                  <a:srgbClr val="000000"/>
                </a:solidFill>
                <a:latin typeface="Arial" panose="020B0604020202020204"/>
              </a:rPr>
              <a:t>Fifth Outline Level</a:t>
            </a:r>
            <a:endParaRPr lang="en-IN" sz="2000" b="0" strike="noStrike" spc="-1">
              <a:solidFill>
                <a:srgbClr val="000000"/>
              </a:solidFill>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2000" b="0" strike="noStrike" spc="-1">
                <a:solidFill>
                  <a:srgbClr val="000000"/>
                </a:solidFill>
                <a:latin typeface="Arial" panose="020B0604020202020204"/>
              </a:rPr>
              <a:t>Sixth Outline Level</a:t>
            </a:r>
            <a:endParaRPr lang="en-IN" sz="2000" b="0" strike="noStrike" spc="-1">
              <a:solidFill>
                <a:srgbClr val="000000"/>
              </a:solidFill>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2000" b="0" strike="noStrike" spc="-1">
                <a:solidFill>
                  <a:srgbClr val="000000"/>
                </a:solidFill>
                <a:latin typeface="Arial" panose="020B0604020202020204"/>
              </a:rPr>
              <a:t>Seventh Outline Level</a:t>
            </a:r>
            <a:endParaRPr lang="en-IN" sz="20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56.png"/><Relationship Id="rId1" Type="http://schemas.openxmlformats.org/officeDocument/2006/relationships/image" Target="../media/image5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7.pn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73.xml"/><Relationship Id="rId1" Type="http://schemas.openxmlformats.org/officeDocument/2006/relationships/image" Target="../media/image59.png"/></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73.xml"/><Relationship Id="rId1" Type="http://schemas.openxmlformats.org/officeDocument/2006/relationships/image" Target="../media/image60.png"/></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73.xml"/><Relationship Id="rId1" Type="http://schemas.openxmlformats.org/officeDocument/2006/relationships/image" Target="../media/image61.png"/></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73.xml"/><Relationship Id="rId1" Type="http://schemas.openxmlformats.org/officeDocument/2006/relationships/image" Target="../media/image62.png"/></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73.xml"/><Relationship Id="rId1" Type="http://schemas.openxmlformats.org/officeDocument/2006/relationships/image" Target="../media/image63.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73.xml"/><Relationship Id="rId1" Type="http://schemas.openxmlformats.org/officeDocument/2006/relationships/image" Target="../media/image64.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73.xml"/><Relationship Id="rId1" Type="http://schemas.openxmlformats.org/officeDocument/2006/relationships/image" Target="../media/image6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85.xml"/><Relationship Id="rId1" Type="http://schemas.openxmlformats.org/officeDocument/2006/relationships/image" Target="../media/image66.png"/></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85.xml"/><Relationship Id="rId1" Type="http://schemas.openxmlformats.org/officeDocument/2006/relationships/image" Target="../media/image67.png"/></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85.xml"/><Relationship Id="rId1" Type="http://schemas.openxmlformats.org/officeDocument/2006/relationships/image" Target="../media/image68.png"/></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85.xml"/><Relationship Id="rId1" Type="http://schemas.openxmlformats.org/officeDocument/2006/relationships/image" Target="../media/image69.png"/></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85.xml"/><Relationship Id="rId1" Type="http://schemas.openxmlformats.org/officeDocument/2006/relationships/image" Target="../media/image70.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97.xml"/><Relationship Id="rId1" Type="http://schemas.openxmlformats.org/officeDocument/2006/relationships/image" Target="../media/image71.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97.xml"/><Relationship Id="rId1" Type="http://schemas.openxmlformats.org/officeDocument/2006/relationships/image" Target="../media/image72.png"/></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97.xml"/><Relationship Id="rId1" Type="http://schemas.openxmlformats.org/officeDocument/2006/relationships/image" Target="../media/image73.png"/></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97.xml"/><Relationship Id="rId1" Type="http://schemas.openxmlformats.org/officeDocument/2006/relationships/image" Target="../media/image74.png"/></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97.xml"/><Relationship Id="rId1" Type="http://schemas.openxmlformats.org/officeDocument/2006/relationships/image" Target="../media/image75.png"/></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97.xml"/><Relationship Id="rId1" Type="http://schemas.openxmlformats.org/officeDocument/2006/relationships/image" Target="../media/image76.png"/></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97.xml"/><Relationship Id="rId1" Type="http://schemas.openxmlformats.org/officeDocument/2006/relationships/image" Target="../media/image77.png"/></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97.xml"/><Relationship Id="rId1" Type="http://schemas.openxmlformats.org/officeDocument/2006/relationships/image" Target="../media/image7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2" Type="http://schemas.openxmlformats.org/officeDocument/2006/relationships/slideLayout" Target="../slideLayouts/slideLayout97.xml"/><Relationship Id="rId1" Type="http://schemas.openxmlformats.org/officeDocument/2006/relationships/image" Target="../media/image79.png"/></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97.xml"/><Relationship Id="rId1" Type="http://schemas.openxmlformats.org/officeDocument/2006/relationships/image" Target="../media/image80.png"/></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97.xml"/><Relationship Id="rId1" Type="http://schemas.openxmlformats.org/officeDocument/2006/relationships/image" Target="../media/image81.png"/></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97.xml"/><Relationship Id="rId1" Type="http://schemas.openxmlformats.org/officeDocument/2006/relationships/image" Target="../media/image82.png"/></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97.xml"/><Relationship Id="rId1" Type="http://schemas.openxmlformats.org/officeDocument/2006/relationships/image" Target="../media/image83.png"/></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97.xml"/><Relationship Id="rId1" Type="http://schemas.openxmlformats.org/officeDocument/2006/relationships/image" Target="../media/image84.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3" Type="http://schemas.openxmlformats.org/officeDocument/2006/relationships/slideLayout" Target="../slideLayouts/slideLayout97.xml"/><Relationship Id="rId2" Type="http://schemas.openxmlformats.org/officeDocument/2006/relationships/image" Target="../media/image86.jpeg"/><Relationship Id="rId1" Type="http://schemas.openxmlformats.org/officeDocument/2006/relationships/image" Target="../media/image85.jpe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72.xml.rels><?xml version="1.0" encoding="UTF-8" standalone="yes"?>
<Relationships xmlns="http://schemas.openxmlformats.org/package/2006/relationships"><Relationship Id="rId2" Type="http://schemas.openxmlformats.org/officeDocument/2006/relationships/slideLayout" Target="../slideLayouts/slideLayout97.xml"/><Relationship Id="rId1" Type="http://schemas.openxmlformats.org/officeDocument/2006/relationships/image" Target="../media/image87.png"/></Relationships>
</file>

<file path=ppt/slides/_rels/slide173.xml.rels><?xml version="1.0" encoding="UTF-8" standalone="yes"?>
<Relationships xmlns="http://schemas.openxmlformats.org/package/2006/relationships"><Relationship Id="rId2" Type="http://schemas.openxmlformats.org/officeDocument/2006/relationships/slideLayout" Target="../slideLayouts/slideLayout97.xml"/><Relationship Id="rId1" Type="http://schemas.openxmlformats.org/officeDocument/2006/relationships/image" Target="../media/image88.png"/></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97.xml"/><Relationship Id="rId1" Type="http://schemas.openxmlformats.org/officeDocument/2006/relationships/image" Target="../media/image89.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76.xml.rels><?xml version="1.0" encoding="UTF-8" standalone="yes"?>
<Relationships xmlns="http://schemas.openxmlformats.org/package/2006/relationships"><Relationship Id="rId2" Type="http://schemas.openxmlformats.org/officeDocument/2006/relationships/slideLayout" Target="../slideLayouts/slideLayout97.xml"/><Relationship Id="rId1" Type="http://schemas.openxmlformats.org/officeDocument/2006/relationships/image" Target="../media/image90.png"/></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97.xml"/><Relationship Id="rId1" Type="http://schemas.openxmlformats.org/officeDocument/2006/relationships/image" Target="../media/image91.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79.xml.rels><?xml version="1.0" encoding="UTF-8" standalone="yes"?>
<Relationships xmlns="http://schemas.openxmlformats.org/package/2006/relationships"><Relationship Id="rId2" Type="http://schemas.openxmlformats.org/officeDocument/2006/relationships/slideLayout" Target="../slideLayouts/slideLayout97.xml"/><Relationship Id="rId1" Type="http://schemas.openxmlformats.org/officeDocument/2006/relationships/image" Target="../media/image9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97.xml"/><Relationship Id="rId1" Type="http://schemas.openxmlformats.org/officeDocument/2006/relationships/image" Target="../media/image93.png"/></Relationships>
</file>

<file path=ppt/slides/_rels/slide181.xml.rels><?xml version="1.0" encoding="UTF-8" standalone="yes"?>
<Relationships xmlns="http://schemas.openxmlformats.org/package/2006/relationships"><Relationship Id="rId3" Type="http://schemas.openxmlformats.org/officeDocument/2006/relationships/slideLayout" Target="../slideLayouts/slideLayout97.xml"/><Relationship Id="rId2" Type="http://schemas.openxmlformats.org/officeDocument/2006/relationships/image" Target="../media/image95.png"/><Relationship Id="rId1" Type="http://schemas.openxmlformats.org/officeDocument/2006/relationships/image" Target="../media/image94.png"/></Relationships>
</file>

<file path=ppt/slides/_rels/slide182.xml.rels><?xml version="1.0" encoding="UTF-8" standalone="yes"?>
<Relationships xmlns="http://schemas.openxmlformats.org/package/2006/relationships"><Relationship Id="rId3" Type="http://schemas.openxmlformats.org/officeDocument/2006/relationships/slideLayout" Target="../slideLayouts/slideLayout97.xml"/><Relationship Id="rId2" Type="http://schemas.openxmlformats.org/officeDocument/2006/relationships/image" Target="../media/image97.png"/><Relationship Id="rId1" Type="http://schemas.openxmlformats.org/officeDocument/2006/relationships/image" Target="../media/image96.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png"/></Relationships>
</file>

<file path=ppt/slides/_rels/slide190.xml.rels><?xml version="1.0" encoding="UTF-8" standalone="yes"?>
<Relationships xmlns="http://schemas.openxmlformats.org/package/2006/relationships"><Relationship Id="rId2" Type="http://schemas.openxmlformats.org/officeDocument/2006/relationships/slideLayout" Target="../slideLayouts/slideLayout97.xml"/><Relationship Id="rId1" Type="http://schemas.openxmlformats.org/officeDocument/2006/relationships/image" Target="../media/image98.png"/></Relationships>
</file>

<file path=ppt/slides/_rels/slide191.xml.rels><?xml version="1.0" encoding="UTF-8" standalone="yes"?>
<Relationships xmlns="http://schemas.openxmlformats.org/package/2006/relationships"><Relationship Id="rId2" Type="http://schemas.openxmlformats.org/officeDocument/2006/relationships/slideLayout" Target="../slideLayouts/slideLayout97.xml"/><Relationship Id="rId1" Type="http://schemas.openxmlformats.org/officeDocument/2006/relationships/image" Target="../media/image99.png"/></Relationships>
</file>

<file path=ppt/slides/_rels/slide192.xml.rels><?xml version="1.0" encoding="UTF-8" standalone="yes"?>
<Relationships xmlns="http://schemas.openxmlformats.org/package/2006/relationships"><Relationship Id="rId2" Type="http://schemas.openxmlformats.org/officeDocument/2006/relationships/slideLayout" Target="../slideLayouts/slideLayout97.xml"/><Relationship Id="rId1" Type="http://schemas.openxmlformats.org/officeDocument/2006/relationships/image" Target="../media/image100.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94.xml.rels><?xml version="1.0" encoding="UTF-8" standalone="yes"?>
<Relationships xmlns="http://schemas.openxmlformats.org/package/2006/relationships"><Relationship Id="rId2" Type="http://schemas.openxmlformats.org/officeDocument/2006/relationships/slideLayout" Target="../slideLayouts/slideLayout121.xml"/><Relationship Id="rId1" Type="http://schemas.openxmlformats.org/officeDocument/2006/relationships/image" Target="../media/image101.png"/></Relationships>
</file>

<file path=ppt/slides/_rels/slide195.xml.rels><?xml version="1.0" encoding="UTF-8" standalone="yes"?>
<Relationships xmlns="http://schemas.openxmlformats.org/package/2006/relationships"><Relationship Id="rId2" Type="http://schemas.openxmlformats.org/officeDocument/2006/relationships/slideLayout" Target="../slideLayouts/slideLayout133.xml"/><Relationship Id="rId1" Type="http://schemas.openxmlformats.org/officeDocument/2006/relationships/image" Target="../media/image102.png"/></Relationships>
</file>

<file path=ppt/slides/_rels/slide196.xml.rels><?xml version="1.0" encoding="UTF-8" standalone="yes"?>
<Relationships xmlns="http://schemas.openxmlformats.org/package/2006/relationships"><Relationship Id="rId2" Type="http://schemas.openxmlformats.org/officeDocument/2006/relationships/slideLayout" Target="../slideLayouts/slideLayout133.xml"/><Relationship Id="rId1" Type="http://schemas.openxmlformats.org/officeDocument/2006/relationships/image" Target="../media/image103.png"/></Relationships>
</file>

<file path=ppt/slides/_rels/slide197.xml.rels><?xml version="1.0" encoding="UTF-8" standalone="yes"?>
<Relationships xmlns="http://schemas.openxmlformats.org/package/2006/relationships"><Relationship Id="rId2" Type="http://schemas.openxmlformats.org/officeDocument/2006/relationships/slideLayout" Target="../slideLayouts/slideLayout133.xml"/><Relationship Id="rId1" Type="http://schemas.openxmlformats.org/officeDocument/2006/relationships/image" Target="../media/image104.png"/></Relationships>
</file>

<file path=ppt/slides/_rels/slide198.xml.rels><?xml version="1.0" encoding="UTF-8" standalone="yes"?>
<Relationships xmlns="http://schemas.openxmlformats.org/package/2006/relationships"><Relationship Id="rId2" Type="http://schemas.openxmlformats.org/officeDocument/2006/relationships/slideLayout" Target="../slideLayouts/slideLayout133.xml"/><Relationship Id="rId1" Type="http://schemas.openxmlformats.org/officeDocument/2006/relationships/image" Target="../media/image105.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8.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201.xml.rels><?xml version="1.0" encoding="UTF-8" standalone="yes"?>
<Relationships xmlns="http://schemas.openxmlformats.org/package/2006/relationships"><Relationship Id="rId2" Type="http://schemas.openxmlformats.org/officeDocument/2006/relationships/slideLayout" Target="../slideLayouts/slideLayout121.xml"/><Relationship Id="rId1" Type="http://schemas.openxmlformats.org/officeDocument/2006/relationships/image" Target="../media/image106.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203.xml.rels><?xml version="1.0" encoding="UTF-8" standalone="yes"?>
<Relationships xmlns="http://schemas.openxmlformats.org/package/2006/relationships"><Relationship Id="rId2" Type="http://schemas.openxmlformats.org/officeDocument/2006/relationships/slideLayout" Target="../slideLayouts/slideLayout145.xml"/><Relationship Id="rId1" Type="http://schemas.openxmlformats.org/officeDocument/2006/relationships/image" Target="../media/image107.png"/></Relationships>
</file>

<file path=ppt/slides/_rels/slide204.xml.rels><?xml version="1.0" encoding="UTF-8" standalone="yes"?>
<Relationships xmlns="http://schemas.openxmlformats.org/package/2006/relationships"><Relationship Id="rId2" Type="http://schemas.openxmlformats.org/officeDocument/2006/relationships/slideLayout" Target="../slideLayouts/slideLayout145.xml"/><Relationship Id="rId1" Type="http://schemas.openxmlformats.org/officeDocument/2006/relationships/image" Target="../media/image108.png"/></Relationships>
</file>

<file path=ppt/slides/_rels/slide205.xml.rels><?xml version="1.0" encoding="UTF-8" standalone="yes"?>
<Relationships xmlns="http://schemas.openxmlformats.org/package/2006/relationships"><Relationship Id="rId2" Type="http://schemas.openxmlformats.org/officeDocument/2006/relationships/slideLayout" Target="../slideLayouts/slideLayout145.xml"/><Relationship Id="rId1" Type="http://schemas.openxmlformats.org/officeDocument/2006/relationships/image" Target="../media/image109.png"/></Relationships>
</file>

<file path=ppt/slides/_rels/slide206.xml.rels><?xml version="1.0" encoding="UTF-8" standalone="yes"?>
<Relationships xmlns="http://schemas.openxmlformats.org/package/2006/relationships"><Relationship Id="rId2" Type="http://schemas.openxmlformats.org/officeDocument/2006/relationships/slideLayout" Target="../slideLayouts/slideLayout145.xml"/><Relationship Id="rId1" Type="http://schemas.openxmlformats.org/officeDocument/2006/relationships/image" Target="../media/image110.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9.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1.png"/><Relationship Id="rId1" Type="http://schemas.openxmlformats.org/officeDocument/2006/relationships/image" Target="../media/image10.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5.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6.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9.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0.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1.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4.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6.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9.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2.png"/><Relationship Id="rId1" Type="http://schemas.openxmlformats.org/officeDocument/2006/relationships/image" Target="../media/image31.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4.png"/><Relationship Id="rId1"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6.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8.png"/><Relationship Id="rId1" Type="http://schemas.openxmlformats.org/officeDocument/2006/relationships/image" Target="../media/image37.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40.png"/><Relationship Id="rId1" Type="http://schemas.openxmlformats.org/officeDocument/2006/relationships/image" Target="../media/image39.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image" Target="../media/image41.png"/><Relationship Id="rId1" Type="http://schemas.openxmlformats.org/officeDocument/2006/relationships/image" Target="../media/image32.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image" Target="../media/image42.png"/><Relationship Id="rId1" Type="http://schemas.openxmlformats.org/officeDocument/2006/relationships/image" Target="../media/image34.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3.emf"/></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4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47.png"/><Relationship Id="rId1" Type="http://schemas.openxmlformats.org/officeDocument/2006/relationships/image" Target="../media/image46.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49.png"/><Relationship Id="rId1" Type="http://schemas.openxmlformats.org/officeDocument/2006/relationships/image" Target="../media/image48.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0.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image" Target="../media/image52.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CustomShape 1"/>
          <p:cNvSpPr/>
          <p:nvPr/>
        </p:nvSpPr>
        <p:spPr>
          <a:xfrm>
            <a:off x="1143000" y="1122480"/>
            <a:ext cx="6855480" cy="238500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chor="b">
            <a:noAutofit/>
          </a:bodyPr>
          <a:p>
            <a:pPr algn="ctr">
              <a:lnSpc>
                <a:spcPct val="100000"/>
              </a:lnSpc>
              <a:tabLst>
                <a:tab pos="0" algn="l"/>
              </a:tabLst>
            </a:pPr>
            <a:r>
              <a:rPr lang="en-US" sz="4500" b="0" strike="noStrike" spc="-1">
                <a:solidFill>
                  <a:srgbClr val="006B61"/>
                </a:solidFill>
                <a:latin typeface="Book Antiqua" panose="02040602050305030304"/>
                <a:ea typeface="PMingLiU"/>
              </a:rPr>
              <a:t>Module-4 </a:t>
            </a:r>
            <a:br>
              <a:rPr lang="en-US" sz="4500" b="0" strike="noStrike" spc="-1">
                <a:solidFill>
                  <a:srgbClr val="006B61"/>
                </a:solidFill>
                <a:latin typeface="Book Antiqua" panose="02040602050305030304"/>
                <a:ea typeface="PMingLiU"/>
              </a:rPr>
            </a:br>
            <a:endParaRPr lang="en-IN" sz="4500" b="0" strike="noStrike" spc="-1">
              <a:latin typeface="Arial" panose="020B0604020202020204"/>
            </a:endParaRPr>
          </a:p>
        </p:txBody>
      </p:sp>
      <p:sp>
        <p:nvSpPr>
          <p:cNvPr id="589" name="CustomShape 2"/>
          <p:cNvSpPr/>
          <p:nvPr/>
        </p:nvSpPr>
        <p:spPr>
          <a:xfrm>
            <a:off x="1143000" y="3602160"/>
            <a:ext cx="6855480" cy="165312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algn="ctr">
              <a:lnSpc>
                <a:spcPct val="100000"/>
              </a:lnSpc>
              <a:spcBef>
                <a:spcPts val="960"/>
              </a:spcBef>
              <a:tabLst>
                <a:tab pos="0" algn="l"/>
              </a:tabLst>
            </a:pPr>
            <a:r>
              <a:rPr lang="en-US" sz="4800" b="0" strike="noStrike" spc="-1">
                <a:solidFill>
                  <a:srgbClr val="000000"/>
                </a:solidFill>
                <a:latin typeface="Arial" panose="020B0604020202020204"/>
                <a:ea typeface="PMingLiU"/>
              </a:rPr>
              <a:t>(Linker and Loader) </a:t>
            </a:r>
            <a:endParaRPr lang="en-IN" sz="4800" b="0" strike="noStrike" spc="-1">
              <a:latin typeface="Arial" panose="020B0604020202020204"/>
            </a:endParaRPr>
          </a:p>
        </p:txBody>
      </p:sp>
      <p:sp>
        <p:nvSpPr>
          <p:cNvPr id="590" name="CustomShape 3"/>
          <p:cNvSpPr/>
          <p:nvPr/>
        </p:nvSpPr>
        <p:spPr>
          <a:xfrm>
            <a:off x="0" y="6356520"/>
            <a:ext cx="2740680" cy="36252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sp>
        <p:nvSpPr>
          <p:cNvPr id="616" name="CustomShape 2"/>
          <p:cNvSpPr/>
          <p:nvPr/>
        </p:nvSpPr>
        <p:spPr>
          <a:xfrm>
            <a:off x="652320" y="1797840"/>
            <a:ext cx="7803360" cy="42958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80"/>
              </a:spcBef>
              <a:buClr>
                <a:srgbClr val="FF00FF"/>
              </a:buClr>
              <a:buSzPct val="75000"/>
              <a:buFont typeface="Wingdings" panose="05000000000000000000" pitchFamily="2" charset="2"/>
              <a:buChar char=""/>
            </a:pPr>
            <a:r>
              <a:rPr lang="en-US" sz="2400" b="0" strike="noStrike" spc="-1">
                <a:solidFill>
                  <a:srgbClr val="000000"/>
                </a:solidFill>
                <a:latin typeface="Arial" panose="020B0604020202020204"/>
                <a:ea typeface="PMingLiU"/>
              </a:rPr>
              <a:t>For a simple absolute loader, all functions are accomplished in a single pass as follows:</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The Header record of object programs is checked to verify that the correct program has</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been presented for loading.</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As each Text record is read, the object code it contains is moved to the indicated address in</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memory.</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When the End record is encountered, the loader jumps to the specified address to begin</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execution of the loaded program.</a:t>
            </a: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sp>
        <p:nvSpPr>
          <p:cNvPr id="827" name="CustomShape 2"/>
          <p:cNvSpPr/>
          <p:nvPr/>
        </p:nvSpPr>
        <p:spPr>
          <a:xfrm>
            <a:off x="685800" y="1981080"/>
            <a:ext cx="7769880" cy="41122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80"/>
              </a:spcBef>
              <a:buClr>
                <a:srgbClr val="FF00FF"/>
              </a:buClr>
              <a:buSzPct val="75000"/>
              <a:buFont typeface="Monotype Sorts" charset="2"/>
              <a:buChar char=""/>
            </a:pPr>
            <a:r>
              <a:rPr lang="en-IN" sz="2400" b="1" strike="noStrike" spc="-1">
                <a:solidFill>
                  <a:srgbClr val="000000"/>
                </a:solidFill>
                <a:latin typeface="Arial" panose="020B0604020202020204"/>
                <a:ea typeface="PMingLiU"/>
              </a:rPr>
              <a:t>CHANGE name1,name2</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command will cause the external symbol name 1 to be changed to name 2 wherever it appears in the object program.</a:t>
            </a:r>
            <a:endParaRPr lang="en-IN" sz="2400" b="0" strike="noStrike" spc="-1">
              <a:latin typeface="Arial" panose="020B0604020202020204"/>
            </a:endParaRPr>
          </a:p>
          <a:p>
            <a:pPr>
              <a:lnSpc>
                <a:spcPct val="100000"/>
              </a:lnSpc>
              <a:spcBef>
                <a:spcPts val="480"/>
              </a:spcBef>
            </a:pP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sp>
        <p:nvSpPr>
          <p:cNvPr id="829" name="CustomShape 2"/>
          <p:cNvSpPr/>
          <p:nvPr/>
        </p:nvSpPr>
        <p:spPr>
          <a:xfrm>
            <a:off x="685800" y="1981080"/>
            <a:ext cx="7769880" cy="41122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suppose that the file containg the object program is the primary loader input with the loader commands </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INCLUDE READ(UTLIB)</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INCLUDE WRITE(UTLIB)</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DELETE RDREC,WRREC</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CHANGE RDREC,READ</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CHANGE WRREC,WRITE</a:t>
            </a: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sp>
        <p:nvSpPr>
          <p:cNvPr id="831" name="CustomShape 2"/>
          <p:cNvSpPr/>
          <p:nvPr/>
        </p:nvSpPr>
        <p:spPr>
          <a:xfrm>
            <a:off x="685800" y="1981080"/>
            <a:ext cx="7769880" cy="41122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Commands will direct the loader to include control sections READ and WRITE from std library UTLIB </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To delete the control sections RDREC and WRREC  from the load</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First CHANGE command would cause all external reference to symbol RDREC to be changed to refer to symbol READ</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References to WRREC would be changed to WRITE</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Result is like source program for COPY changed to READ and WRITE</a:t>
            </a: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sp>
        <p:nvSpPr>
          <p:cNvPr id="833" name="CustomShape 2"/>
          <p:cNvSpPr/>
          <p:nvPr/>
        </p:nvSpPr>
        <p:spPr>
          <a:xfrm>
            <a:off x="685800" y="1981080"/>
            <a:ext cx="7769880" cy="41122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Another loader options is inclusion of library routines to satisfy external references</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loader allows the user to specify alternative libraries to be searched using statement </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LIBRARY MYLIB</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user specified libraries are normally searched before the standard system libraries</a:t>
            </a: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sp>
        <p:nvSpPr>
          <p:cNvPr id="835" name="CustomShape 2"/>
          <p:cNvSpPr/>
          <p:nvPr/>
        </p:nvSpPr>
        <p:spPr>
          <a:xfrm>
            <a:off x="685800" y="1981080"/>
            <a:ext cx="7769880" cy="41122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programmer can perform analysis of data using routines STDDEV,PLOT,CORREL from statistical library</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Analysis done at execution time</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if statistical analysis need not be done in a particular execution of the program user could include a command like</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NOCALL STDDEV,PLOT,CORREL</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this avoids the overhead of loading and linking the unneeded routines and saves the memory space </a:t>
            </a: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sp>
        <p:nvSpPr>
          <p:cNvPr id="837" name="CustomShape 2"/>
          <p:cNvSpPr/>
          <p:nvPr/>
        </p:nvSpPr>
        <p:spPr>
          <a:xfrm>
            <a:off x="685800" y="1981080"/>
            <a:ext cx="7769880" cy="41122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Option to specify output from loader</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Control statement can be used to specify whether or not load map need to be printed</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If to be printed ,level of detail can be selected </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Other options like location of execution ,loader attempting to excute programs if error detected during load</a:t>
            </a: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8"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sp>
        <p:nvSpPr>
          <p:cNvPr id="839" name="CustomShape 2"/>
          <p:cNvSpPr/>
          <p:nvPr/>
        </p:nvSpPr>
        <p:spPr>
          <a:xfrm>
            <a:off x="685800" y="1981080"/>
            <a:ext cx="7769880" cy="41122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Linking Loader</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Linkage Editor</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Dynamic Linking</a:t>
            </a:r>
            <a:endParaRPr lang="en-IN" sz="2400" b="0" strike="noStrike" spc="-1">
              <a:latin typeface="Arial" panose="020B0604020202020204"/>
            </a:endParaRPr>
          </a:p>
        </p:txBody>
      </p:sp>
      <p:sp>
        <p:nvSpPr>
          <p:cNvPr id="840" name="CustomShape 3"/>
          <p:cNvSpPr/>
          <p:nvPr/>
        </p:nvSpPr>
        <p:spPr>
          <a:xfrm>
            <a:off x="2930400" y="504000"/>
            <a:ext cx="3362760" cy="4305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oAutofit/>
          </a:bodyPr>
          <a:p>
            <a:pPr>
              <a:lnSpc>
                <a:spcPct val="100000"/>
              </a:lnSpc>
            </a:pPr>
            <a:r>
              <a:rPr lang="en-US" sz="2400" b="1" strike="noStrike" spc="-1">
                <a:solidFill>
                  <a:srgbClr val="000000"/>
                </a:solidFill>
                <a:latin typeface="Arial" panose="020B0604020202020204"/>
                <a:ea typeface="PMingLiU"/>
              </a:rPr>
              <a:t>Loader Design Option</a:t>
            </a: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chor="b">
            <a:noAutofit/>
          </a:bodyPr>
          <a:p>
            <a:pPr algn="ctr">
              <a:lnSpc>
                <a:spcPct val="100000"/>
              </a:lnSpc>
              <a:tabLst>
                <a:tab pos="0" algn="l"/>
              </a:tabLst>
            </a:pPr>
            <a:endParaRPr lang="en-IN" sz="3600" b="0" strike="noStrike" spc="-1">
              <a:latin typeface="Arial" panose="020B0604020202020204"/>
            </a:endParaRPr>
          </a:p>
        </p:txBody>
      </p:sp>
      <p:sp>
        <p:nvSpPr>
          <p:cNvPr id="844" name="CustomShape 2"/>
          <p:cNvSpPr/>
          <p:nvPr/>
        </p:nvSpPr>
        <p:spPr>
          <a:xfrm>
            <a:off x="685800" y="1981080"/>
            <a:ext cx="7769880" cy="41122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80"/>
              </a:spcBef>
              <a:buClr>
                <a:srgbClr val="FF00FF"/>
              </a:buClr>
              <a:buSzPct val="75000"/>
              <a:buFont typeface="Monotype Sorts" charset="2"/>
              <a:buChar char=""/>
            </a:pPr>
            <a:r>
              <a:rPr lang="en-US" sz="2400" b="1" strike="noStrike" spc="-1">
                <a:solidFill>
                  <a:srgbClr val="000000"/>
                </a:solidFill>
                <a:latin typeface="Arial" panose="020B0604020202020204"/>
                <a:ea typeface="PMingLiU"/>
              </a:rPr>
              <a:t>Linking loaders</a:t>
            </a:r>
            <a:r>
              <a:rPr lang="en-US" sz="2400" b="0" strike="noStrike" spc="-1">
                <a:solidFill>
                  <a:srgbClr val="000000"/>
                </a:solidFill>
                <a:latin typeface="Arial" panose="020B0604020202020204"/>
                <a:ea typeface="PMingLiU"/>
              </a:rPr>
              <a:t> perform all linking and relocation at load time. </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There are two</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alternatives: </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1" strike="noStrike" spc="-1">
                <a:solidFill>
                  <a:srgbClr val="000000"/>
                </a:solidFill>
                <a:latin typeface="Arial" panose="020B0604020202020204"/>
                <a:ea typeface="PMingLiU"/>
              </a:rPr>
              <a:t>Linkage editors, </a:t>
            </a:r>
            <a:r>
              <a:rPr lang="en-US" sz="2400" b="0" strike="noStrike" spc="-1">
                <a:solidFill>
                  <a:srgbClr val="000000"/>
                </a:solidFill>
                <a:latin typeface="Arial" panose="020B0604020202020204"/>
                <a:ea typeface="PMingLiU"/>
              </a:rPr>
              <a:t>which perform linking prior to load time</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1" strike="noStrike" spc="-1">
                <a:solidFill>
                  <a:srgbClr val="000000"/>
                </a:solidFill>
                <a:latin typeface="Arial" panose="020B0604020202020204"/>
                <a:ea typeface="PMingLiU"/>
              </a:rPr>
              <a:t>D</a:t>
            </a:r>
            <a:r>
              <a:rPr lang="en-US" sz="2400" b="1" strike="noStrike" spc="-1">
                <a:solidFill>
                  <a:srgbClr val="000000"/>
                </a:solidFill>
                <a:latin typeface="Arial" panose="020B0604020202020204"/>
                <a:ea typeface="PMingLiU"/>
              </a:rPr>
              <a:t>ynamic linking, </a:t>
            </a:r>
            <a:r>
              <a:rPr lang="en-US" sz="2400" b="0" strike="noStrike" spc="-1">
                <a:solidFill>
                  <a:srgbClr val="000000"/>
                </a:solidFill>
                <a:latin typeface="Arial" panose="020B0604020202020204"/>
                <a:ea typeface="PMingLiU"/>
              </a:rPr>
              <a:t>in</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which the linking function is performed at execution time. </a:t>
            </a: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 name="CustomShape 1"/>
          <p:cNvSpPr/>
          <p:nvPr/>
        </p:nvSpPr>
        <p:spPr>
          <a:xfrm>
            <a:off x="101600" y="51435"/>
            <a:ext cx="8928735" cy="1317625"/>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chor="b">
            <a:noAutofit/>
          </a:bodyPr>
          <a:p>
            <a:pPr algn="ctr">
              <a:lnSpc>
                <a:spcPct val="100000"/>
              </a:lnSpc>
              <a:tabLst>
                <a:tab pos="0" algn="l"/>
              </a:tabLst>
            </a:pPr>
            <a:r>
              <a:rPr lang="en-US" sz="2400" b="1" strike="noStrike" spc="-1">
                <a:solidFill>
                  <a:srgbClr val="000000"/>
                </a:solidFill>
                <a:latin typeface="Times New Roman" panose="02020603050405020304"/>
                <a:ea typeface="PMingLiU"/>
              </a:rPr>
              <a:t>Difference between linkage editor</a:t>
            </a:r>
            <a:r>
              <a:rPr lang="en-IN" sz="2400" b="1" strike="noStrike" spc="-1">
                <a:solidFill>
                  <a:srgbClr val="000000"/>
                </a:solidFill>
                <a:latin typeface="Times New Roman" panose="02020603050405020304"/>
                <a:ea typeface="PMingLiU"/>
              </a:rPr>
              <a:t> </a:t>
            </a:r>
            <a:r>
              <a:rPr lang="en-US" sz="2400" b="1" strike="noStrike" spc="-1">
                <a:solidFill>
                  <a:srgbClr val="000000"/>
                </a:solidFill>
                <a:latin typeface="Times New Roman" panose="02020603050405020304"/>
                <a:ea typeface="PMingLiU"/>
              </a:rPr>
              <a:t>and linking loader </a:t>
            </a:r>
            <a:endParaRPr lang="en-US" sz="2400" b="1" strike="noStrike" spc="-1">
              <a:solidFill>
                <a:srgbClr val="000000"/>
              </a:solidFill>
              <a:latin typeface="Times New Roman" panose="02020603050405020304"/>
              <a:ea typeface="PMingLiU"/>
            </a:endParaRPr>
          </a:p>
          <a:p>
            <a:pPr algn="ctr">
              <a:lnSpc>
                <a:spcPct val="100000"/>
              </a:lnSpc>
              <a:tabLst>
                <a:tab pos="0" algn="l"/>
              </a:tabLst>
            </a:pPr>
            <a:r>
              <a:rPr lang="en-US" sz="2400" b="1" strike="noStrike" spc="-1">
                <a:solidFill>
                  <a:srgbClr val="000000"/>
                </a:solidFill>
                <a:latin typeface="Times New Roman" panose="02020603050405020304"/>
                <a:ea typeface="PMingLiU"/>
              </a:rPr>
              <a:t>Processing of an object program using</a:t>
            </a:r>
            <a:br>
              <a:rPr lang="en-US" sz="2400" b="1" strike="noStrike" spc="-1">
                <a:solidFill>
                  <a:srgbClr val="000000"/>
                </a:solidFill>
                <a:latin typeface="Times New Roman" panose="02020603050405020304"/>
                <a:ea typeface="PMingLiU"/>
              </a:rPr>
            </a:br>
            <a:r>
              <a:rPr lang="en-US" sz="2400" b="1" strike="noStrike" spc="-1">
                <a:solidFill>
                  <a:srgbClr val="000000"/>
                </a:solidFill>
                <a:latin typeface="Times New Roman" panose="02020603050405020304"/>
                <a:ea typeface="PMingLiU"/>
              </a:rPr>
              <a:t> a) linking loader  b)linkage edito</a:t>
            </a:r>
            <a:r>
              <a:rPr lang="en-IN" sz="2400" b="1" strike="noStrike" spc="-1">
                <a:solidFill>
                  <a:srgbClr val="000000"/>
                </a:solidFill>
                <a:latin typeface="Times New Roman" panose="02020603050405020304"/>
                <a:ea typeface="PMingLiU"/>
              </a:rPr>
              <a:t>r</a:t>
            </a:r>
            <a:endParaRPr lang="en-IN" sz="2400" b="0" strike="noStrike" spc="-1">
              <a:latin typeface="Arial" panose="020B0604020202020204"/>
            </a:endParaRPr>
          </a:p>
        </p:txBody>
      </p:sp>
      <p:sp>
        <p:nvSpPr>
          <p:cNvPr id="846" name="CustomShape 2"/>
          <p:cNvSpPr/>
          <p:nvPr/>
        </p:nvSpPr>
        <p:spPr>
          <a:xfrm>
            <a:off x="685800" y="1981080"/>
            <a:ext cx="7973640" cy="4386600"/>
          </a:xfrm>
          <a:prstGeom prst="rect">
            <a:avLst/>
          </a:prstGeom>
          <a:noFill/>
          <a:ln w="12600">
            <a:noFill/>
          </a:ln>
        </p:spPr>
        <p:style>
          <a:lnRef idx="0">
            <a:srgbClr val="FFFFFF"/>
          </a:lnRef>
          <a:fillRef idx="0">
            <a:srgbClr val="FFFFFF"/>
          </a:fillRef>
          <a:effectRef idx="0">
            <a:srgbClr val="FFFFFF"/>
          </a:effectRef>
          <a:fontRef idx="minor"/>
        </p:style>
      </p:sp>
      <p:pic>
        <p:nvPicPr>
          <p:cNvPr id="847" name="Content Placeholder 3"/>
          <p:cNvPicPr/>
          <p:nvPr/>
        </p:nvPicPr>
        <p:blipFill>
          <a:blip r:embed="rId1"/>
          <a:stretch>
            <a:fillRect/>
          </a:stretch>
        </p:blipFill>
        <p:spPr>
          <a:xfrm>
            <a:off x="251460" y="1628775"/>
            <a:ext cx="4052570" cy="4963160"/>
          </a:xfrm>
          <a:prstGeom prst="rect">
            <a:avLst/>
          </a:prstGeom>
          <a:ln w="12600">
            <a:noFill/>
          </a:ln>
        </p:spPr>
      </p:pic>
      <p:pic>
        <p:nvPicPr>
          <p:cNvPr id="848" name="Content Placeholder 3"/>
          <p:cNvPicPr/>
          <p:nvPr/>
        </p:nvPicPr>
        <p:blipFill>
          <a:blip r:embed="rId2"/>
          <a:stretch>
            <a:fillRect/>
          </a:stretch>
        </p:blipFill>
        <p:spPr>
          <a:xfrm>
            <a:off x="5157470" y="2065655"/>
            <a:ext cx="3201035" cy="4476115"/>
          </a:xfrm>
          <a:prstGeom prst="rect">
            <a:avLst/>
          </a:prstGeom>
          <a:ln w="12600">
            <a:noFill/>
          </a:ln>
        </p:spPr>
      </p:pic>
      <p:sp>
        <p:nvSpPr>
          <p:cNvPr id="849" name="CustomShape 3"/>
          <p:cNvSpPr/>
          <p:nvPr/>
        </p:nvSpPr>
        <p:spPr>
          <a:xfrm>
            <a:off x="5067935" y="1567815"/>
            <a:ext cx="3360420" cy="572135"/>
          </a:xfrm>
          <a:prstGeom prst="rect">
            <a:avLst/>
          </a:prstGeom>
          <a:noFill/>
          <a:ln>
            <a:noFill/>
          </a:ln>
        </p:spPr>
        <p:style>
          <a:lnRef idx="0">
            <a:srgbClr val="FFFFFF"/>
          </a:lnRef>
          <a:fillRef idx="0">
            <a:srgbClr val="FFFFFF"/>
          </a:fillRef>
          <a:effectRef idx="0">
            <a:srgbClr val="FFFFFF"/>
          </a:effectRef>
          <a:fontRef idx="minor"/>
        </p:style>
        <p:txBody>
          <a:bodyPr wrap="square" lIns="90000" tIns="45000" rIns="90000" bIns="45000">
            <a:noAutofit/>
          </a:bodyPr>
          <a:p>
            <a:pPr>
              <a:lnSpc>
                <a:spcPct val="100000"/>
              </a:lnSpc>
              <a:tabLst>
                <a:tab pos="0" algn="l"/>
              </a:tabLst>
            </a:pPr>
            <a:r>
              <a:rPr lang="en-IN" sz="2400" b="1" strike="noStrike" spc="-1">
                <a:solidFill>
                  <a:srgbClr val="000000"/>
                </a:solidFill>
                <a:latin typeface="Times New Roman" panose="02020603050405020304"/>
                <a:ea typeface="PMingLiU"/>
              </a:rPr>
              <a:t>Linkage Editor</a:t>
            </a: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sp>
        <p:nvSpPr>
          <p:cNvPr id="851" name="CustomShape 2"/>
          <p:cNvSpPr/>
          <p:nvPr/>
        </p:nvSpPr>
        <p:spPr>
          <a:xfrm>
            <a:off x="685800" y="1981080"/>
            <a:ext cx="7769880" cy="41122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Source program is first assembled or compiled producing an object program</a:t>
            </a:r>
            <a:endParaRPr lang="en-IN" sz="2400" b="0" strike="noStrike" spc="-1">
              <a:solidFill>
                <a:srgbClr val="000000"/>
              </a:solidFill>
              <a:latin typeface="Arial" panose="020B0604020202020204"/>
              <a:ea typeface="PMingLiU"/>
            </a:endParaRPr>
          </a:p>
          <a:p>
            <a:pPr marL="342900" indent="-340995">
              <a:lnSpc>
                <a:spcPct val="100000"/>
              </a:lnSpc>
              <a:spcBef>
                <a:spcPts val="480"/>
              </a:spcBef>
              <a:buClr>
                <a:srgbClr val="FF00FF"/>
              </a:buClr>
              <a:buSzPct val="75000"/>
              <a:buFont typeface="Monotype Sorts" charset="2"/>
              <a:buChar char=""/>
            </a:pPr>
            <a:r>
              <a:rPr lang="en-IN" sz="2400" b="0" strike="noStrike" spc="-1">
                <a:latin typeface="Arial" panose="020B0604020202020204"/>
              </a:rPr>
              <a:t>linking loader performs all linking and relocation operations including automatic library search and loads the linked program direclty into memory for execution</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latin typeface="Arial" panose="020B0604020202020204"/>
              </a:rPr>
              <a:t>linking loader searches libraries and resolve external reference everytime program is executed</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latin typeface="Arial" panose="020B0604020202020204"/>
              </a:rPr>
              <a:t>when a program is used infrequently storing its assembled version is not worth so using linking loader avoids the steps of reading and writing the linked program</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pic>
        <p:nvPicPr>
          <p:cNvPr id="618" name="Content Placeholder 3"/>
          <p:cNvPicPr/>
          <p:nvPr/>
        </p:nvPicPr>
        <p:blipFill>
          <a:blip r:embed="rId1"/>
          <a:stretch>
            <a:fillRect/>
          </a:stretch>
        </p:blipFill>
        <p:spPr>
          <a:xfrm>
            <a:off x="747360" y="1695600"/>
            <a:ext cx="8114760" cy="4518720"/>
          </a:xfrm>
          <a:prstGeom prst="rect">
            <a:avLst/>
          </a:prstGeom>
          <a:ln w="1260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sp>
        <p:nvSpPr>
          <p:cNvPr id="855" name="CustomShape 2"/>
          <p:cNvSpPr/>
          <p:nvPr/>
        </p:nvSpPr>
        <p:spPr>
          <a:xfrm>
            <a:off x="107950" y="675640"/>
            <a:ext cx="8347710" cy="541782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The Linkage Editor(LE) performs relocation of all control sections relative to the start of</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the linked program.</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all items that need to be modified at load time have values that are</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relative to the start of the linked program.</a:t>
            </a:r>
            <a:endParaRPr lang="en-US" sz="2400" b="0" strike="noStrike" spc="-1">
              <a:solidFill>
                <a:srgbClr val="000000"/>
              </a:solidFill>
              <a:latin typeface="Arial" panose="020B0604020202020204"/>
              <a:ea typeface="PMingLiU"/>
            </a:endParaRPr>
          </a:p>
          <a:p>
            <a:pPr marL="342900" indent="-340995">
              <a:lnSpc>
                <a:spcPct val="100000"/>
              </a:lnSpc>
              <a:spcBef>
                <a:spcPts val="480"/>
              </a:spcBef>
              <a:buClr>
                <a:srgbClr val="FF00FF"/>
              </a:buClr>
              <a:buSzPct val="75000"/>
              <a:buFont typeface="Monotype Sorts" charset="2"/>
              <a:buChar char=""/>
            </a:pPr>
            <a:r>
              <a:rPr lang="en-IN" sz="2400" spc="-1">
                <a:solidFill>
                  <a:srgbClr val="000000"/>
                </a:solidFill>
                <a:latin typeface="Arial" panose="020B0604020202020204"/>
                <a:ea typeface="PMingLiU"/>
                <a:sym typeface="+mn-ea"/>
              </a:rPr>
              <a:t>If the actual address at which the program will be loaded is known in advance linkage editor can perform all of the needed relocation</a:t>
            </a:r>
            <a:endParaRPr lang="en-IN" sz="2400" b="0" strike="noStrike" spc="-1">
              <a:solidFill>
                <a:srgbClr val="000000"/>
              </a:solidFill>
              <a:latin typeface="Arial" panose="020B0604020202020204"/>
              <a:ea typeface="PMingLiU"/>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 So  loading can be accomplished</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in one pass with no external symbol table </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If a program is to be executed many times without being reassembled, the use of a linkage</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editor substantially reduces the overhead required.</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Resolution of external</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reference and library searching are only performed once for linkage editor.</a:t>
            </a:r>
            <a:r>
              <a:rPr lang="en-US" sz="1800" b="0" strike="noStrike" spc="-1">
                <a:solidFill>
                  <a:srgbClr val="000000"/>
                </a:solidFill>
                <a:latin typeface="Arial" panose="020B0604020202020204"/>
                <a:ea typeface="PMingLiU"/>
              </a:rPr>
              <a:t> </a:t>
            </a:r>
            <a:endParaRPr lang="en-IN" sz="18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6"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sp>
        <p:nvSpPr>
          <p:cNvPr id="857" name="CustomShape 2"/>
          <p:cNvSpPr/>
          <p:nvPr/>
        </p:nvSpPr>
        <p:spPr>
          <a:xfrm>
            <a:off x="215265" y="1735455"/>
            <a:ext cx="8330565" cy="492506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Linked program produced by LE is in a form that can be processed by relocation loader.</a:t>
            </a:r>
            <a:endParaRPr lang="en-IN" sz="2400" b="0" strike="noStrike" spc="-1">
              <a:solidFill>
                <a:srgbClr val="000000"/>
              </a:solidFill>
              <a:latin typeface="Arial" panose="020B0604020202020204"/>
              <a:ea typeface="PMingLiU"/>
            </a:endParaRPr>
          </a:p>
          <a:p>
            <a:pPr marL="342900" indent="-340995">
              <a:lnSpc>
                <a:spcPct val="100000"/>
              </a:lnSpc>
              <a:spcBef>
                <a:spcPts val="480"/>
              </a:spcBef>
              <a:buClr>
                <a:srgbClr val="FF00FF"/>
              </a:buClr>
              <a:buSzPct val="75000"/>
              <a:buFont typeface="Monotype Sorts" charset="2"/>
              <a:buChar char=""/>
            </a:pPr>
            <a:r>
              <a:rPr lang="en-IN" sz="2400" spc="-1">
                <a:latin typeface="Arial" panose="020B0604020202020204"/>
                <a:sym typeface="+mn-ea"/>
              </a:rPr>
              <a:t>linked program that is an exact image of the way the program will appear in memory during execution</a:t>
            </a:r>
            <a:endParaRPr lang="en-IN" sz="2400" b="0" strike="noStrike" spc="-1">
              <a:solidFill>
                <a:srgbClr val="000000"/>
              </a:solidFill>
              <a:latin typeface="Arial" panose="020B0604020202020204"/>
              <a:ea typeface="PMingLiU"/>
            </a:endParaRPr>
          </a:p>
          <a:p>
            <a:pPr marL="342900" indent="-340995">
              <a:lnSpc>
                <a:spcPct val="100000"/>
              </a:lnSpc>
              <a:spcBef>
                <a:spcPts val="480"/>
              </a:spcBef>
              <a:buClr>
                <a:srgbClr val="FF00FF"/>
              </a:buClr>
              <a:buSzPct val="75000"/>
              <a:buFont typeface="Monotype Sorts" charset="2"/>
              <a:buChar char=""/>
            </a:pPr>
            <a:r>
              <a:rPr lang="en-IN" sz="2400" spc="-1">
                <a:latin typeface="Arial" panose="020B0604020202020204"/>
                <a:sym typeface="+mn-ea"/>
              </a:rPr>
              <a:t>linkage editor produces a linked version of the program(load module /executable image )which is written to file /library for later execution</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All external references are resolved ,relocation is indicated by modification record/bit mask</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Information concerning external references will be retained in the linked program for reprocessing by LE  else only loading and execution only can be done</a:t>
            </a: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sp>
        <p:nvSpPr>
          <p:cNvPr id="859" name="CustomShape 2"/>
          <p:cNvSpPr/>
          <p:nvPr/>
        </p:nvSpPr>
        <p:spPr>
          <a:xfrm>
            <a:off x="482760" y="1685880"/>
            <a:ext cx="7972920" cy="44074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Consider a program PLANNER with a number of subroutines. </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You want to improve a</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subroutine (PROJECT) of the program (PLANNER)</a:t>
            </a:r>
            <a:r>
              <a:rPr lang="en-IN" altLang="en-US" sz="2400" b="0" strike="noStrike" spc="-1">
                <a:solidFill>
                  <a:srgbClr val="000000"/>
                </a:solidFill>
                <a:latin typeface="Arial" panose="020B0604020202020204"/>
                <a:ea typeface="PMingLiU"/>
              </a:rPr>
              <a:t> for some error correction /incre efficiency</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For that you can use linkage editor commands as follows:</a:t>
            </a:r>
            <a:endParaRPr lang="en-IN" sz="2400" b="0" strike="noStrike" spc="-1">
              <a:latin typeface="Arial" panose="020B0604020202020204"/>
            </a:endParaRPr>
          </a:p>
          <a:p>
            <a:pPr marL="342900" indent="-340995">
              <a:lnSpc>
                <a:spcPct val="100000"/>
              </a:lnSpc>
              <a:spcBef>
                <a:spcPts val="400"/>
              </a:spcBef>
              <a:buClr>
                <a:srgbClr val="FF00FF"/>
              </a:buClr>
              <a:buSzPct val="75000"/>
              <a:buFont typeface="Monotype Sorts" charset="2"/>
              <a:buChar char=""/>
            </a:pPr>
            <a:r>
              <a:rPr lang="en-US" sz="2000" b="0" strike="noStrike" spc="-1">
                <a:solidFill>
                  <a:srgbClr val="000000"/>
                </a:solidFill>
                <a:latin typeface="Arial" panose="020B0604020202020204"/>
                <a:ea typeface="PMingLiU"/>
              </a:rPr>
              <a:t>INCLUDE PLANNER (PROGLIB)</a:t>
            </a:r>
            <a:endParaRPr lang="en-IN" sz="2000" b="0" strike="noStrike" spc="-1">
              <a:latin typeface="Arial" panose="020B0604020202020204"/>
            </a:endParaRPr>
          </a:p>
          <a:p>
            <a:pPr marL="342900" indent="-340995">
              <a:lnSpc>
                <a:spcPct val="100000"/>
              </a:lnSpc>
              <a:spcBef>
                <a:spcPts val="400"/>
              </a:spcBef>
              <a:buClr>
                <a:srgbClr val="FF00FF"/>
              </a:buClr>
              <a:buSzPct val="75000"/>
              <a:buFont typeface="Monotype Sorts" charset="2"/>
              <a:buChar char=""/>
            </a:pPr>
            <a:r>
              <a:rPr lang="en-US" sz="2000" b="0" strike="noStrike" spc="-1">
                <a:solidFill>
                  <a:srgbClr val="000000"/>
                </a:solidFill>
                <a:latin typeface="Arial" panose="020B0604020202020204"/>
                <a:ea typeface="PMingLiU"/>
              </a:rPr>
              <a:t>DELETE PROJECT // d e l e t e from e x i s t i n g PLANNER</a:t>
            </a:r>
            <a:endParaRPr lang="en-IN" sz="2000" b="0" strike="noStrike" spc="-1">
              <a:latin typeface="Arial" panose="020B0604020202020204"/>
            </a:endParaRPr>
          </a:p>
          <a:p>
            <a:pPr marL="342900" indent="-340995">
              <a:lnSpc>
                <a:spcPct val="100000"/>
              </a:lnSpc>
              <a:spcBef>
                <a:spcPts val="400"/>
              </a:spcBef>
              <a:buClr>
                <a:srgbClr val="FF00FF"/>
              </a:buClr>
              <a:buSzPct val="75000"/>
              <a:buFont typeface="Monotype Sorts" charset="2"/>
              <a:buChar char=""/>
            </a:pPr>
            <a:r>
              <a:rPr lang="en-US" sz="2000" b="0" strike="noStrike" spc="-1">
                <a:solidFill>
                  <a:srgbClr val="000000"/>
                </a:solidFill>
                <a:latin typeface="Arial" panose="020B0604020202020204"/>
                <a:ea typeface="PMingLiU"/>
              </a:rPr>
              <a:t>INCLUDE PROJECT (NEWLIB) // includ e new v e r s i o n</a:t>
            </a:r>
            <a:endParaRPr lang="en-IN" sz="2000" b="0" strike="noStrike" spc="-1">
              <a:latin typeface="Arial" panose="020B0604020202020204"/>
            </a:endParaRPr>
          </a:p>
          <a:p>
            <a:pPr marL="342900" indent="-340995">
              <a:lnSpc>
                <a:spcPct val="100000"/>
              </a:lnSpc>
              <a:spcBef>
                <a:spcPts val="400"/>
              </a:spcBef>
              <a:buClr>
                <a:srgbClr val="FF00FF"/>
              </a:buClr>
              <a:buSzPct val="75000"/>
              <a:buFont typeface="Monotype Sorts" charset="2"/>
              <a:buChar char=""/>
            </a:pPr>
            <a:r>
              <a:rPr lang="en-US" sz="2000" b="0" strike="noStrike" spc="-1">
                <a:solidFill>
                  <a:srgbClr val="000000"/>
                </a:solidFill>
                <a:latin typeface="Arial" panose="020B0604020202020204"/>
                <a:ea typeface="PMingLiU"/>
              </a:rPr>
              <a:t>REPLACE PLANNER (PROGLIB)</a:t>
            </a:r>
            <a:endParaRPr lang="en-IN" sz="20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 name="CustomShape 1"/>
          <p:cNvSpPr/>
          <p:nvPr/>
        </p:nvSpPr>
        <p:spPr>
          <a:xfrm>
            <a:off x="123120" y="228600"/>
            <a:ext cx="8808120" cy="11404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chor="b">
            <a:noAutofit/>
          </a:bodyPr>
          <a:p>
            <a:pPr algn="ctr">
              <a:lnSpc>
                <a:spcPct val="100000"/>
              </a:lnSpc>
              <a:tabLst>
                <a:tab pos="0" algn="l"/>
              </a:tabLst>
            </a:pPr>
            <a:r>
              <a:rPr lang="en-US" sz="3600" b="0" strike="noStrike" spc="-1">
                <a:solidFill>
                  <a:srgbClr val="006B61"/>
                </a:solidFill>
                <a:latin typeface="Book Antiqua" panose="02040602050305030304"/>
                <a:ea typeface="PMingLiU"/>
              </a:rPr>
              <a:t>Dynamic Linking/Dynamic Loading/Load-on-call</a:t>
            </a:r>
            <a:endParaRPr lang="en-IN" sz="3600" b="0" strike="noStrike" spc="-1">
              <a:latin typeface="Arial" panose="020B0604020202020204"/>
            </a:endParaRPr>
          </a:p>
        </p:txBody>
      </p:sp>
      <p:sp>
        <p:nvSpPr>
          <p:cNvPr id="861" name="CustomShape 2"/>
          <p:cNvSpPr/>
          <p:nvPr/>
        </p:nvSpPr>
        <p:spPr>
          <a:xfrm>
            <a:off x="685800" y="1981080"/>
            <a:ext cx="7769880" cy="41122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Linkage editors perform linking operations before the program is loaded for</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execution.</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Linking loaders perform these same operations at load time.</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Dynamic linking, dynamic loading, or load on call postpones the linking</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function until execution time. That is a subroutine is loaded and linked to the</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rest of the program when it is first called.</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 </a:t>
            </a: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sp>
        <p:nvSpPr>
          <p:cNvPr id="863" name="CustomShape 2"/>
          <p:cNvSpPr/>
          <p:nvPr/>
        </p:nvSpPr>
        <p:spPr>
          <a:xfrm>
            <a:off x="685800" y="1981080"/>
            <a:ext cx="7769880" cy="41122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Dynamic linking is often used to allow several executing programs to share one copy of</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a subroutine or library (eg. run-time support routines for a high-level language like C.)</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Dynamic linking also allows objects(software) to be shared by several program</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 </a:t>
            </a:r>
            <a:endParaRPr lang="en-IN" sz="2400" b="0" strike="noStrike" spc="-1">
              <a:latin typeface="Arial" panose="020B0604020202020204"/>
            </a:endParaRPr>
          </a:p>
          <a:p>
            <a:pPr>
              <a:lnSpc>
                <a:spcPct val="100000"/>
              </a:lnSpc>
              <a:spcBef>
                <a:spcPts val="480"/>
              </a:spcBef>
            </a:pP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sp>
        <p:nvSpPr>
          <p:cNvPr id="865" name="CustomShape 2"/>
          <p:cNvSpPr/>
          <p:nvPr/>
        </p:nvSpPr>
        <p:spPr>
          <a:xfrm>
            <a:off x="432000" y="1656000"/>
            <a:ext cx="8023680" cy="443736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Dynamic linking allows to load the routines only when they are needed (when subroutines-large,many external refernce)</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For example, that a program contains subroutines that correct or clearly diagnose error</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in the input data during execution. </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If such error are rare, the correction and diagnostic</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routines may not be used at all during most execution of the program.</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if the</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program were completely linked before execution, these subroutines need to be loaded</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and linked every time.</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 </a:t>
            </a:r>
            <a:endParaRPr lang="en-IN" sz="2400" b="0" strike="noStrike" spc="-1">
              <a:latin typeface="Arial" panose="020B0604020202020204"/>
            </a:endParaRPr>
          </a:p>
          <a:p>
            <a:pPr>
              <a:lnSpc>
                <a:spcPct val="100000"/>
              </a:lnSpc>
              <a:spcBef>
                <a:spcPts val="480"/>
              </a:spcBef>
            </a:pP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sp>
        <p:nvSpPr>
          <p:cNvPr id="867" name="CustomShape 2"/>
          <p:cNvSpPr/>
          <p:nvPr/>
        </p:nvSpPr>
        <p:spPr>
          <a:xfrm>
            <a:off x="685800" y="1981080"/>
            <a:ext cx="7769880" cy="41122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With a program that allows its user to interactively call any of the subroutines of a large</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mathematical and statistical library, all of the library subroutines could potentially be</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needed, but only a few will actually be used in any one execution. </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Dynamic</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linking can avoid the necessity of loading the entire library for each execution except</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those necessary subroutines.</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PMingLiU"/>
                <a:ea typeface="PMingLiU"/>
              </a:rPr>
              <a:t> </a:t>
            </a: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chor="b">
            <a:noAutofit/>
          </a:bodyPr>
          <a:p>
            <a:pPr algn="ctr">
              <a:lnSpc>
                <a:spcPct val="100000"/>
              </a:lnSpc>
              <a:tabLst>
                <a:tab pos="0" algn="l"/>
              </a:tabLst>
            </a:pPr>
            <a:r>
              <a:rPr lang="en-US" sz="3600" b="0" strike="noStrike" spc="-1">
                <a:solidFill>
                  <a:srgbClr val="006B61"/>
                </a:solidFill>
                <a:latin typeface="Book Antiqua" panose="02040602050305030304"/>
                <a:ea typeface="PMingLiU"/>
              </a:rPr>
              <a:t> </a:t>
            </a:r>
            <a:r>
              <a:rPr lang="en-US" sz="3600" b="0" strike="noStrike" spc="-1">
                <a:solidFill>
                  <a:srgbClr val="006B61"/>
                </a:solidFill>
                <a:latin typeface="Book Antiqua" panose="02040602050305030304"/>
                <a:ea typeface="PMingLiU"/>
              </a:rPr>
              <a:t>Loading and calling of a subroutine using dynamic linking</a:t>
            </a:r>
            <a:endParaRPr lang="en-IN" sz="3600" b="0" strike="noStrike" spc="-1">
              <a:latin typeface="Arial" panose="020B0604020202020204"/>
            </a:endParaRPr>
          </a:p>
        </p:txBody>
      </p:sp>
      <p:sp>
        <p:nvSpPr>
          <p:cNvPr id="869" name="CustomShape 2"/>
          <p:cNvSpPr/>
          <p:nvPr/>
        </p:nvSpPr>
        <p:spPr>
          <a:xfrm>
            <a:off x="403200" y="1752480"/>
            <a:ext cx="8052480" cy="43408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Fig illustrates a method in which routines that are to be dynamically loaded must</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be called via an OS service request.</a:t>
            </a:r>
            <a:endParaRPr lang="en-IN" sz="2400" b="0" strike="noStrike" spc="-1">
              <a:latin typeface="Arial" panose="020B0604020202020204"/>
            </a:endParaRPr>
          </a:p>
          <a:p>
            <a:pPr>
              <a:lnSpc>
                <a:spcPct val="100000"/>
              </a:lnSpc>
              <a:spcBef>
                <a:spcPts val="480"/>
              </a:spcBef>
            </a:pPr>
            <a:endParaRPr lang="en-IN" sz="2400" b="0" strike="noStrike" spc="-1">
              <a:latin typeface="Arial" panose="020B0604020202020204"/>
            </a:endParaRPr>
          </a:p>
        </p:txBody>
      </p:sp>
      <p:pic>
        <p:nvPicPr>
          <p:cNvPr id="870" name="Picture 3"/>
          <p:cNvPicPr/>
          <p:nvPr/>
        </p:nvPicPr>
        <p:blipFill>
          <a:blip r:embed="rId1"/>
          <a:stretch>
            <a:fillRect/>
          </a:stretch>
        </p:blipFill>
        <p:spPr>
          <a:xfrm>
            <a:off x="3131820" y="2538095"/>
            <a:ext cx="4756150" cy="4171315"/>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1"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pic>
        <p:nvPicPr>
          <p:cNvPr id="872" name="Content Placeholder 3"/>
          <p:cNvPicPr/>
          <p:nvPr/>
        </p:nvPicPr>
        <p:blipFill>
          <a:blip r:embed="rId1"/>
          <a:stretch>
            <a:fillRect/>
          </a:stretch>
        </p:blipFill>
        <p:spPr>
          <a:xfrm>
            <a:off x="1016640" y="1764000"/>
            <a:ext cx="6328440" cy="4817880"/>
          </a:xfrm>
          <a:prstGeom prst="rect">
            <a:avLst/>
          </a:prstGeom>
          <a:ln w="1260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sp>
        <p:nvSpPr>
          <p:cNvPr id="874" name="CustomShape 2"/>
          <p:cNvSpPr/>
          <p:nvPr/>
        </p:nvSpPr>
        <p:spPr>
          <a:xfrm>
            <a:off x="223560" y="1713240"/>
            <a:ext cx="8232120" cy="438012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80"/>
              </a:spcBef>
              <a:buClr>
                <a:srgbClr val="FF00FF"/>
              </a:buClr>
              <a:buSzPct val="75000"/>
              <a:buFont typeface="Monotype Sorts" charset="2"/>
              <a:buChar char=""/>
            </a:pPr>
            <a:r>
              <a:rPr lang="en-US" sz="2400" b="1" strike="noStrike" spc="-1">
                <a:solidFill>
                  <a:srgbClr val="000000"/>
                </a:solidFill>
                <a:latin typeface="Arial" panose="020B0604020202020204"/>
                <a:ea typeface="PMingLiU"/>
              </a:rPr>
              <a:t>Fig (a): </a:t>
            </a:r>
            <a:r>
              <a:rPr lang="en-US" sz="2400" b="0" strike="noStrike" spc="-1">
                <a:solidFill>
                  <a:srgbClr val="000000"/>
                </a:solidFill>
                <a:latin typeface="Arial" panose="020B0604020202020204"/>
                <a:ea typeface="PMingLiU"/>
              </a:rPr>
              <a:t>Whenever the user program needs a subroutine for its execution, the program</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makes a load-and-call service request to OS</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The parameter of this request is the symbolic</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name(ERRHANDL) of the routine to be called.</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1" strike="noStrike" spc="-1">
                <a:solidFill>
                  <a:srgbClr val="000000"/>
                </a:solidFill>
                <a:latin typeface="Arial" panose="020B0604020202020204"/>
                <a:ea typeface="PMingLiU"/>
              </a:rPr>
              <a:t> </a:t>
            </a:r>
            <a:r>
              <a:rPr lang="en-US" sz="2400" b="1" strike="noStrike" spc="-1">
                <a:solidFill>
                  <a:srgbClr val="000000"/>
                </a:solidFill>
                <a:latin typeface="Arial" panose="020B0604020202020204"/>
                <a:ea typeface="PMingLiU"/>
              </a:rPr>
              <a:t>Fig (b):</a:t>
            </a:r>
            <a:r>
              <a:rPr lang="en-US" sz="2400" b="0" strike="noStrike" spc="-1">
                <a:solidFill>
                  <a:srgbClr val="000000"/>
                </a:solidFill>
                <a:latin typeface="Arial" panose="020B0604020202020204"/>
                <a:ea typeface="PMingLiU"/>
              </a:rPr>
              <a:t> OS examines its internal tables to determine whether or not the routine is</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already loaded.</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If necessary, the routine is loaded from the specified user or system</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libraries.</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 </a:t>
            </a: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chor="b">
            <a:noAutofit/>
          </a:bodyPr>
          <a:p>
            <a:pPr algn="ctr">
              <a:lnSpc>
                <a:spcPct val="100000"/>
              </a:lnSpc>
              <a:tabLst>
                <a:tab pos="0" algn="l"/>
              </a:tabLst>
            </a:pPr>
            <a:r>
              <a:rPr lang="en-IN" sz="3600" b="0" strike="noStrike" spc="-1">
                <a:solidFill>
                  <a:srgbClr val="006B61"/>
                </a:solidFill>
                <a:latin typeface="Book Antiqua" panose="02040602050305030304"/>
                <a:ea typeface="PMingLiU"/>
              </a:rPr>
              <a:t>loading of absolute program</a:t>
            </a:r>
            <a:endParaRPr lang="en-IN" sz="3600" b="0" strike="noStrike" spc="-1">
              <a:latin typeface="Arial" panose="020B0604020202020204"/>
            </a:endParaRPr>
          </a:p>
        </p:txBody>
      </p:sp>
      <p:pic>
        <p:nvPicPr>
          <p:cNvPr id="620" name="Content Placeholder 3"/>
          <p:cNvPicPr/>
          <p:nvPr/>
        </p:nvPicPr>
        <p:blipFill>
          <a:blip r:embed="rId1"/>
          <a:stretch>
            <a:fillRect/>
          </a:stretch>
        </p:blipFill>
        <p:spPr>
          <a:xfrm>
            <a:off x="791280" y="1584360"/>
            <a:ext cx="6733080" cy="5015160"/>
          </a:xfrm>
          <a:prstGeom prst="rect">
            <a:avLst/>
          </a:prstGeom>
          <a:ln w="1260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sp>
        <p:nvSpPr>
          <p:cNvPr id="876" name="CustomShape 2"/>
          <p:cNvSpPr/>
          <p:nvPr/>
        </p:nvSpPr>
        <p:spPr>
          <a:xfrm>
            <a:off x="154800" y="1641600"/>
            <a:ext cx="8300880" cy="445212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80"/>
              </a:spcBef>
              <a:buClr>
                <a:srgbClr val="FF00FF"/>
              </a:buClr>
              <a:buSzPct val="75000"/>
              <a:buFont typeface="Monotype Sorts" charset="2"/>
              <a:buChar char=""/>
            </a:pPr>
            <a:r>
              <a:rPr lang="en-US" sz="2400" b="1" strike="noStrike" spc="-1">
                <a:solidFill>
                  <a:srgbClr val="000000"/>
                </a:solidFill>
                <a:latin typeface="Arial" panose="020B0604020202020204"/>
                <a:ea typeface="PMingLiU"/>
              </a:rPr>
              <a:t>Fig (c):</a:t>
            </a:r>
            <a:r>
              <a:rPr lang="en-US" sz="2400" b="0" strike="noStrike" spc="-1">
                <a:solidFill>
                  <a:srgbClr val="000000"/>
                </a:solidFill>
                <a:latin typeface="Arial" panose="020B0604020202020204"/>
                <a:ea typeface="PMingLiU"/>
              </a:rPr>
              <a:t> Control is then passed from OS to the routine being called.</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1" strike="noStrike" spc="-1">
                <a:solidFill>
                  <a:srgbClr val="000000"/>
                </a:solidFill>
                <a:latin typeface="Arial" panose="020B0604020202020204"/>
                <a:ea typeface="PMingLiU"/>
              </a:rPr>
              <a:t>Fig (d):</a:t>
            </a:r>
            <a:r>
              <a:rPr lang="en-US" sz="2400" b="0" strike="noStrike" spc="-1">
                <a:solidFill>
                  <a:srgbClr val="000000"/>
                </a:solidFill>
                <a:latin typeface="Arial" panose="020B0604020202020204"/>
                <a:ea typeface="PMingLiU"/>
              </a:rPr>
              <a:t> When the called subroutine completes it processing, it returns to its caller (i.e.,</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OS). </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OS then returns control to the program that issued the request.</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1" strike="noStrike" spc="-1">
                <a:solidFill>
                  <a:srgbClr val="000000"/>
                </a:solidFill>
                <a:latin typeface="Arial" panose="020B0604020202020204"/>
                <a:ea typeface="PMingLiU"/>
              </a:rPr>
              <a:t>Fig (e): </a:t>
            </a:r>
            <a:r>
              <a:rPr lang="en-US" sz="2400" b="0" strike="noStrike" spc="-1">
                <a:solidFill>
                  <a:srgbClr val="000000"/>
                </a:solidFill>
                <a:latin typeface="Arial" panose="020B0604020202020204"/>
                <a:ea typeface="PMingLiU"/>
              </a:rPr>
              <a:t>If a subroutine is still in memory, a second call to it may not require another</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load operation. Control may simply be passed from the dynamic loader to the called</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routine</a:t>
            </a:r>
            <a:endParaRPr lang="en-IN" sz="2400" b="0" strike="noStrike" spc="-1">
              <a:latin typeface="Arial" panose="020B0604020202020204"/>
            </a:endParaRPr>
          </a:p>
          <a:p>
            <a:pPr>
              <a:lnSpc>
                <a:spcPct val="100000"/>
              </a:lnSpc>
              <a:spcBef>
                <a:spcPts val="480"/>
              </a:spcBef>
            </a:pP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CustomShape 1"/>
          <p:cNvSpPr/>
          <p:nvPr/>
        </p:nvSpPr>
        <p:spPr>
          <a:xfrm>
            <a:off x="1143000" y="1122480"/>
            <a:ext cx="6855480" cy="238500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chor="b">
            <a:noAutofit/>
          </a:bodyPr>
          <a:p>
            <a:pPr algn="ctr">
              <a:lnSpc>
                <a:spcPct val="100000"/>
              </a:lnSpc>
              <a:tabLst>
                <a:tab pos="0" algn="l"/>
              </a:tabLst>
            </a:pPr>
            <a:r>
              <a:rPr lang="en-US" sz="4500" b="0" strike="noStrike" spc="-1">
                <a:solidFill>
                  <a:srgbClr val="006B61"/>
                </a:solidFill>
                <a:latin typeface="Book Antiqua" panose="02040602050305030304"/>
                <a:ea typeface="PMingLiU"/>
              </a:rPr>
              <a:t>Module-</a:t>
            </a:r>
            <a:r>
              <a:rPr lang="en-IN" sz="4500" b="0" strike="noStrike" spc="-1">
                <a:solidFill>
                  <a:srgbClr val="006B61"/>
                </a:solidFill>
                <a:latin typeface="Book Antiqua" panose="02040602050305030304"/>
                <a:ea typeface="PMingLiU"/>
              </a:rPr>
              <a:t>5</a:t>
            </a:r>
            <a:r>
              <a:rPr lang="en-US" sz="4500" b="0" strike="noStrike" spc="-1">
                <a:solidFill>
                  <a:srgbClr val="006B61"/>
                </a:solidFill>
                <a:latin typeface="Book Antiqua" panose="02040602050305030304"/>
                <a:ea typeface="PMingLiU"/>
              </a:rPr>
              <a:t> </a:t>
            </a:r>
            <a:br>
              <a:rPr lang="en-US" sz="4500" b="0" strike="noStrike" spc="-1">
                <a:solidFill>
                  <a:srgbClr val="006B61"/>
                </a:solidFill>
                <a:latin typeface="Book Antiqua" panose="02040602050305030304"/>
                <a:ea typeface="PMingLiU"/>
              </a:rPr>
            </a:br>
            <a:endParaRPr lang="en-IN" sz="4500" b="0" strike="noStrike" spc="-1">
              <a:latin typeface="Arial" panose="020B0604020202020204"/>
            </a:endParaRPr>
          </a:p>
        </p:txBody>
      </p:sp>
      <p:sp>
        <p:nvSpPr>
          <p:cNvPr id="878" name="CustomShape 2"/>
          <p:cNvSpPr/>
          <p:nvPr/>
        </p:nvSpPr>
        <p:spPr>
          <a:xfrm>
            <a:off x="718920" y="2813040"/>
            <a:ext cx="7279560" cy="244224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algn="ctr">
              <a:lnSpc>
                <a:spcPct val="100000"/>
              </a:lnSpc>
              <a:spcBef>
                <a:spcPts val="960"/>
              </a:spcBef>
              <a:tabLst>
                <a:tab pos="0" algn="l"/>
              </a:tabLst>
            </a:pPr>
            <a:r>
              <a:rPr lang="en-US" sz="4800" b="0" strike="noStrike" spc="-1">
                <a:solidFill>
                  <a:srgbClr val="000000"/>
                </a:solidFill>
                <a:latin typeface="Arial" panose="020B0604020202020204"/>
                <a:ea typeface="PMingLiU"/>
              </a:rPr>
              <a:t> </a:t>
            </a:r>
            <a:r>
              <a:rPr lang="en-US" sz="4800" b="0" strike="noStrike" spc="-1">
                <a:solidFill>
                  <a:srgbClr val="000000"/>
                </a:solidFill>
                <a:latin typeface="Arial" panose="020B0604020202020204"/>
                <a:ea typeface="PMingLiU"/>
              </a:rPr>
              <a:t>(Macro Preprocessor, Device drivers, Text Editors, Debuggers) </a:t>
            </a:r>
            <a:endParaRPr lang="en-IN" sz="4800" b="0" strike="noStrike" spc="-1">
              <a:latin typeface="Arial" panose="020B0604020202020204"/>
            </a:endParaRPr>
          </a:p>
        </p:txBody>
      </p:sp>
      <p:sp>
        <p:nvSpPr>
          <p:cNvPr id="879" name="CustomShape 3"/>
          <p:cNvSpPr/>
          <p:nvPr/>
        </p:nvSpPr>
        <p:spPr>
          <a:xfrm>
            <a:off x="0" y="6356520"/>
            <a:ext cx="2740680" cy="3625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oAutofit/>
          </a:bodyPr>
          <a:p>
            <a:pPr>
              <a:lnSpc>
                <a:spcPct val="100000"/>
              </a:lnSpc>
              <a:tabLst>
                <a:tab pos="0" algn="l"/>
              </a:tabLst>
            </a:pPr>
            <a:r>
              <a:rPr lang="en-IN" sz="2400" b="0" strike="noStrike" spc="-1">
                <a:solidFill>
                  <a:srgbClr val="000000"/>
                </a:solidFill>
                <a:latin typeface="Times New Roman" panose="02020603050405020304"/>
                <a:ea typeface="PMingLiU"/>
              </a:rPr>
              <a:t>21/10/2024</a:t>
            </a: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 name="CustomShape 1"/>
          <p:cNvSpPr/>
          <p:nvPr/>
        </p:nvSpPr>
        <p:spPr>
          <a:xfrm>
            <a:off x="685800" y="228600"/>
            <a:ext cx="7769880" cy="39384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chor="b">
            <a:noAutofit/>
          </a:bodyPr>
          <a:p>
            <a:pPr>
              <a:lnSpc>
                <a:spcPct val="100000"/>
              </a:lnSpc>
              <a:tabLst>
                <a:tab pos="0" algn="l"/>
              </a:tabLst>
            </a:pPr>
            <a:r>
              <a:rPr lang="en-IN" sz="3600" b="0" strike="noStrike" spc="-1">
                <a:solidFill>
                  <a:srgbClr val="006B61"/>
                </a:solidFill>
                <a:latin typeface="Book Antiqua" panose="02040602050305030304"/>
                <a:ea typeface="PMingLiU"/>
              </a:rPr>
              <a:t>Contents</a:t>
            </a:r>
            <a:endParaRPr lang="en-IN" sz="3600" b="0" strike="noStrike" spc="-1">
              <a:latin typeface="Arial" panose="020B0604020202020204"/>
            </a:endParaRPr>
          </a:p>
        </p:txBody>
      </p:sp>
      <p:sp>
        <p:nvSpPr>
          <p:cNvPr id="881" name="CustomShape 2"/>
          <p:cNvSpPr/>
          <p:nvPr/>
        </p:nvSpPr>
        <p:spPr>
          <a:xfrm>
            <a:off x="278640" y="1841040"/>
            <a:ext cx="8177040" cy="42526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80"/>
              </a:spcBef>
              <a:buClr>
                <a:srgbClr val="FF00FF"/>
              </a:buClr>
              <a:buSzPct val="75000"/>
              <a:buFont typeface="Monotype Sorts" charset="2"/>
              <a:buChar char=""/>
            </a:pPr>
            <a:r>
              <a:rPr lang="en-US" sz="2400" b="1" strike="noStrike" spc="-1">
                <a:solidFill>
                  <a:srgbClr val="000000"/>
                </a:solidFill>
                <a:latin typeface="Arial" panose="020B0604020202020204"/>
                <a:ea typeface="PMingLiU"/>
              </a:rPr>
              <a:t>Macro Preprocessor</a:t>
            </a:r>
            <a:r>
              <a:rPr lang="en-US" sz="2400" b="0" strike="noStrike" spc="-1">
                <a:solidFill>
                  <a:srgbClr val="000000"/>
                </a:solidFill>
                <a:latin typeface="Arial" panose="020B0604020202020204"/>
                <a:ea typeface="PMingLiU"/>
              </a:rPr>
              <a:t>- Macro Instruction Definition and Expansion</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One pass Macro processor algorithm and data structures</a:t>
            </a:r>
            <a:r>
              <a:rPr lang="en-IN" sz="2400" b="0" strike="noStrike" spc="-1">
                <a:solidFill>
                  <a:srgbClr val="000000"/>
                </a:solidFill>
                <a:latin typeface="Arial" panose="020B0604020202020204"/>
                <a:ea typeface="PMingLiU"/>
              </a:rPr>
              <a:t> and </a:t>
            </a:r>
            <a:r>
              <a:rPr lang="en-US" sz="2400" b="0" strike="noStrike" spc="-1">
                <a:solidFill>
                  <a:srgbClr val="000000"/>
                </a:solidFill>
                <a:latin typeface="Arial" panose="020B0604020202020204"/>
                <a:ea typeface="PMingLiU"/>
              </a:rPr>
              <a:t>illustration with example</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1" strike="noStrike" spc="-1">
                <a:solidFill>
                  <a:srgbClr val="000000"/>
                </a:solidFill>
                <a:latin typeface="Arial" panose="020B0604020202020204"/>
                <a:ea typeface="PMingLiU"/>
              </a:rPr>
              <a:t>Machine Independent Macro Processor Features</a:t>
            </a:r>
            <a:r>
              <a:rPr lang="en-US" sz="2400" b="0" strike="noStrike" spc="-1">
                <a:solidFill>
                  <a:srgbClr val="000000"/>
                </a:solidFill>
                <a:latin typeface="Arial" panose="020B0604020202020204"/>
                <a:ea typeface="PMingLiU"/>
              </a:rPr>
              <a:t>- generation of unique labels,</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Concatenation of macro parameter,</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Keyword macro parameters</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Conditional Macro Expansion</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1" strike="noStrike" spc="-1">
                <a:solidFill>
                  <a:srgbClr val="000000"/>
                </a:solidFill>
                <a:latin typeface="Arial" panose="020B0604020202020204"/>
                <a:ea typeface="PMingLiU"/>
              </a:rPr>
              <a:t>Macro processor design options</a:t>
            </a:r>
            <a:endParaRPr lang="en-IN" sz="2400" b="0" strike="noStrike" spc="-1">
              <a:latin typeface="Arial" panose="020B0604020202020204"/>
            </a:endParaRPr>
          </a:p>
          <a:p>
            <a:pPr>
              <a:lnSpc>
                <a:spcPct val="100000"/>
              </a:lnSpc>
              <a:spcBef>
                <a:spcPts val="480"/>
              </a:spcBef>
            </a:pP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CustomShape 1"/>
          <p:cNvSpPr/>
          <p:nvPr/>
        </p:nvSpPr>
        <p:spPr>
          <a:xfrm>
            <a:off x="457200" y="273600"/>
            <a:ext cx="8227800" cy="1143360"/>
          </a:xfrm>
          <a:prstGeom prst="rect">
            <a:avLst/>
          </a:prstGeom>
          <a:noFill/>
          <a:ln>
            <a:noFill/>
          </a:ln>
        </p:spPr>
        <p:style>
          <a:lnRef idx="0">
            <a:srgbClr val="FFFFFF"/>
          </a:lnRef>
          <a:fillRef idx="0">
            <a:srgbClr val="FFFFFF"/>
          </a:fillRef>
          <a:effectRef idx="0">
            <a:srgbClr val="FFFFFF"/>
          </a:effectRef>
          <a:fontRef idx="minor"/>
        </p:style>
        <p:txBody>
          <a:bodyPr lIns="0" tIns="0" rIns="0" bIns="0" anchor="ctr">
            <a:noAutofit/>
          </a:bodyPr>
          <a:p>
            <a:pPr>
              <a:lnSpc>
                <a:spcPct val="100000"/>
              </a:lnSpc>
            </a:pPr>
            <a:r>
              <a:rPr lang="en-IN" sz="1800" b="0" strike="noStrike" spc="-1">
                <a:solidFill>
                  <a:srgbClr val="006B61"/>
                </a:solidFill>
                <a:latin typeface="Book Antiqua" panose="02040602050305030304"/>
                <a:ea typeface="PMingLiU"/>
              </a:rPr>
              <a:t>Contents</a:t>
            </a:r>
            <a:endParaRPr lang="en-IN" sz="1800" b="0" strike="noStrike" spc="-1">
              <a:latin typeface="Arial" panose="020B0604020202020204"/>
            </a:endParaRPr>
          </a:p>
        </p:txBody>
      </p:sp>
      <p:sp>
        <p:nvSpPr>
          <p:cNvPr id="883" name="CustomShape 2"/>
          <p:cNvSpPr/>
          <p:nvPr/>
        </p:nvSpPr>
        <p:spPr>
          <a:xfrm>
            <a:off x="457200" y="1604520"/>
            <a:ext cx="8227800" cy="3975840"/>
          </a:xfrm>
          <a:prstGeom prst="rect">
            <a:avLst/>
          </a:prstGeom>
          <a:noFill/>
          <a:ln>
            <a:noFill/>
          </a:ln>
        </p:spPr>
        <p:style>
          <a:lnRef idx="0">
            <a:srgbClr val="FFFFFF"/>
          </a:lnRef>
          <a:fillRef idx="0">
            <a:srgbClr val="FFFFFF"/>
          </a:fillRef>
          <a:effectRef idx="0">
            <a:srgbClr val="FFFFFF"/>
          </a:effectRef>
          <a:fontRef idx="minor"/>
        </p:style>
        <p:txBody>
          <a:bodyPr lIns="0" tIns="0" rIns="0" bIns="0">
            <a:noAutofit/>
          </a:bodyPr>
          <a:p>
            <a:pPr marL="342900" indent="-340995">
              <a:lnSpc>
                <a:spcPct val="100000"/>
              </a:lnSpc>
              <a:spcBef>
                <a:spcPts val="480"/>
              </a:spcBef>
              <a:buClr>
                <a:srgbClr val="FF00FF"/>
              </a:buClr>
              <a:buSzPct val="75000"/>
              <a:buFont typeface="Monotype Sorts" charset="2"/>
              <a:buChar char=""/>
            </a:pPr>
            <a:r>
              <a:rPr lang="en-US" sz="2400" b="1" strike="noStrike" spc="-1">
                <a:solidFill>
                  <a:srgbClr val="000000"/>
                </a:solidFill>
                <a:latin typeface="Arial" panose="020B0604020202020204"/>
                <a:ea typeface="PMingLiU"/>
              </a:rPr>
              <a:t>Device drivers- </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Anatomy of a device driver, </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Character and block device drivers, </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General design of device drivers</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 </a:t>
            </a:r>
            <a:r>
              <a:rPr lang="en-US" sz="2400" b="1" strike="noStrike" spc="-1">
                <a:solidFill>
                  <a:srgbClr val="000000"/>
                </a:solidFill>
                <a:latin typeface="Arial" panose="020B0604020202020204"/>
                <a:ea typeface="PMingLiU"/>
              </a:rPr>
              <a:t>Text Editors-</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Overview of Editing,</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User Interface ,</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Editor Structure</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1" strike="noStrike" spc="-1">
                <a:solidFill>
                  <a:srgbClr val="000000"/>
                </a:solidFill>
                <a:latin typeface="Arial" panose="020B0604020202020204"/>
                <a:ea typeface="PMingLiU"/>
              </a:rPr>
              <a:t> </a:t>
            </a:r>
            <a:r>
              <a:rPr lang="en-US" sz="2400" b="1" strike="noStrike" spc="-1">
                <a:solidFill>
                  <a:srgbClr val="000000"/>
                </a:solidFill>
                <a:latin typeface="Arial" panose="020B0604020202020204"/>
                <a:ea typeface="PMingLiU"/>
              </a:rPr>
              <a:t>Debuggers </a:t>
            </a:r>
            <a:r>
              <a:rPr lang="en-IN" sz="2400" b="1" strike="noStrike" spc="-1">
                <a:solidFill>
                  <a:srgbClr val="000000"/>
                </a:solidFill>
                <a:latin typeface="Arial" panose="020B0604020202020204"/>
                <a:ea typeface="PMingLiU"/>
              </a:rPr>
              <a:t>-</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Debugging Functions and Capabilities,</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Debugging Methods- By Induction, Deduction and Backtracking.</a:t>
            </a:r>
            <a:endParaRPr lang="en-IN" sz="2400" b="0" strike="noStrike" spc="-1">
              <a:latin typeface="Arial" panose="020B0604020202020204"/>
            </a:endParaRPr>
          </a:p>
          <a:p>
            <a:pPr>
              <a:lnSpc>
                <a:spcPct val="100000"/>
              </a:lnSpc>
            </a:pP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 name="CustomShape 1"/>
          <p:cNvSpPr/>
          <p:nvPr/>
        </p:nvSpPr>
        <p:spPr>
          <a:xfrm>
            <a:off x="685800" y="228600"/>
            <a:ext cx="7769880" cy="393840"/>
          </a:xfrm>
          <a:prstGeom prst="rect">
            <a:avLst/>
          </a:prstGeom>
          <a:noFill/>
          <a:ln w="12600">
            <a:noFill/>
          </a:ln>
        </p:spPr>
        <p:style>
          <a:lnRef idx="0">
            <a:srgbClr val="FFFFFF"/>
          </a:lnRef>
          <a:fillRef idx="0">
            <a:srgbClr val="FFFFFF"/>
          </a:fillRef>
          <a:effectRef idx="0">
            <a:srgbClr val="FFFFFF"/>
          </a:effectRef>
          <a:fontRef idx="minor"/>
        </p:style>
      </p:sp>
      <p:sp>
        <p:nvSpPr>
          <p:cNvPr id="885" name="CustomShape 2"/>
          <p:cNvSpPr/>
          <p:nvPr/>
        </p:nvSpPr>
        <p:spPr>
          <a:xfrm>
            <a:off x="278640" y="1841040"/>
            <a:ext cx="8177040" cy="42526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a:lnSpc>
                <a:spcPct val="100000"/>
              </a:lnSpc>
              <a:spcBef>
                <a:spcPts val="480"/>
              </a:spcBef>
            </a:pPr>
            <a:endParaRPr lang="en-IN" sz="1800" b="0" strike="noStrike" spc="-1">
              <a:latin typeface="Arial" panose="020B0604020202020204"/>
            </a:endParaRPr>
          </a:p>
          <a:p>
            <a:pPr>
              <a:lnSpc>
                <a:spcPct val="100000"/>
              </a:lnSpc>
              <a:spcBef>
                <a:spcPts val="480"/>
              </a:spcBef>
            </a:pPr>
            <a:endParaRPr lang="en-IN" sz="1800" b="0" strike="noStrike" spc="-1">
              <a:latin typeface="Arial" panose="020B0604020202020204"/>
            </a:endParaRPr>
          </a:p>
        </p:txBody>
      </p:sp>
      <p:sp>
        <p:nvSpPr>
          <p:cNvPr id="886" name="CustomShape 3"/>
          <p:cNvSpPr/>
          <p:nvPr/>
        </p:nvSpPr>
        <p:spPr>
          <a:xfrm>
            <a:off x="594360" y="464040"/>
            <a:ext cx="7819920" cy="6321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oAutofit/>
          </a:bodyPr>
          <a:p>
            <a:pPr>
              <a:lnSpc>
                <a:spcPct val="100000"/>
              </a:lnSpc>
            </a:pPr>
            <a:r>
              <a:rPr lang="en-US" sz="2400" b="1" strike="noStrike" spc="-1">
                <a:solidFill>
                  <a:srgbClr val="000000"/>
                </a:solidFill>
                <a:latin typeface="Arial" panose="020B0604020202020204"/>
                <a:ea typeface="PMingLiU"/>
              </a:rPr>
              <a:t>Macro Preprocessor</a:t>
            </a:r>
            <a:r>
              <a:rPr lang="en-US" sz="2400" b="0" strike="noStrike" spc="-1">
                <a:solidFill>
                  <a:srgbClr val="000000"/>
                </a:solidFill>
                <a:latin typeface="Arial" panose="020B0604020202020204"/>
                <a:ea typeface="PMingLiU"/>
              </a:rPr>
              <a:t>- </a:t>
            </a:r>
            <a:endParaRPr lang="en-IN" sz="2400" b="0" strike="noStrike" spc="-1">
              <a:latin typeface="Arial" panose="020B0604020202020204"/>
            </a:endParaRPr>
          </a:p>
        </p:txBody>
      </p:sp>
      <p:sp>
        <p:nvSpPr>
          <p:cNvPr id="887" name="CustomShape 4"/>
          <p:cNvSpPr/>
          <p:nvPr/>
        </p:nvSpPr>
        <p:spPr>
          <a:xfrm>
            <a:off x="470520" y="1896840"/>
            <a:ext cx="7480080" cy="19454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oAutofit/>
          </a:bodyPr>
          <a:p>
            <a:pPr marL="457200" indent="-455295">
              <a:lnSpc>
                <a:spcPct val="100000"/>
              </a:lnSpc>
              <a:buClr>
                <a:srgbClr val="000000"/>
              </a:buClr>
              <a:buFont typeface="Arial" panose="020B0604020202020204"/>
              <a:buChar char="•"/>
            </a:pPr>
            <a:r>
              <a:rPr lang="en-US" sz="2800" b="0" strike="noStrike" spc="-1">
                <a:solidFill>
                  <a:srgbClr val="000000"/>
                </a:solidFill>
                <a:latin typeface="Arial" panose="020B0604020202020204"/>
                <a:ea typeface="PMingLiU"/>
              </a:rPr>
              <a:t>Macro Instruction Definition and Expansion</a:t>
            </a:r>
            <a:endParaRPr lang="en-IN" sz="28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 name="CustomShape 1"/>
          <p:cNvSpPr/>
          <p:nvPr/>
        </p:nvSpPr>
        <p:spPr>
          <a:xfrm>
            <a:off x="457200" y="273600"/>
            <a:ext cx="8227800" cy="1143360"/>
          </a:xfrm>
          <a:prstGeom prst="rect">
            <a:avLst/>
          </a:prstGeom>
          <a:noFill/>
          <a:ln>
            <a:noFill/>
          </a:ln>
        </p:spPr>
        <p:style>
          <a:lnRef idx="0">
            <a:srgbClr val="FFFFFF"/>
          </a:lnRef>
          <a:fillRef idx="0">
            <a:srgbClr val="FFFFFF"/>
          </a:fillRef>
          <a:effectRef idx="0">
            <a:srgbClr val="FFFFFF"/>
          </a:effectRef>
          <a:fontRef idx="minor"/>
        </p:style>
        <p:txBody>
          <a:bodyPr lIns="0" tIns="0" rIns="0" bIns="0" anchor="ctr">
            <a:noAutofit/>
          </a:bodyPr>
          <a:p>
            <a:pPr>
              <a:lnSpc>
                <a:spcPct val="100000"/>
              </a:lnSpc>
            </a:pPr>
            <a:r>
              <a:rPr lang="en-IN" sz="1800" b="0" strike="noStrike" spc="-1">
                <a:solidFill>
                  <a:srgbClr val="000000"/>
                </a:solidFill>
                <a:latin typeface="Arial" panose="020B0604020202020204"/>
                <a:ea typeface="DejaVu Sans"/>
              </a:rPr>
              <a:t>Macro instruction(Macro)</a:t>
            </a:r>
            <a:endParaRPr lang="en-IN" sz="1800" b="0" strike="noStrike" spc="-1">
              <a:latin typeface="Arial" panose="020B0604020202020204"/>
            </a:endParaRPr>
          </a:p>
        </p:txBody>
      </p:sp>
      <p:sp>
        <p:nvSpPr>
          <p:cNvPr id="889" name="CustomShape 2"/>
          <p:cNvSpPr/>
          <p:nvPr/>
        </p:nvSpPr>
        <p:spPr>
          <a:xfrm>
            <a:off x="383040" y="1939320"/>
            <a:ext cx="8301960" cy="3641040"/>
          </a:xfrm>
          <a:prstGeom prst="rect">
            <a:avLst/>
          </a:prstGeom>
          <a:noFill/>
          <a:ln>
            <a:noFill/>
          </a:ln>
        </p:spPr>
        <p:style>
          <a:lnRef idx="0">
            <a:srgbClr val="FFFFFF"/>
          </a:lnRef>
          <a:fillRef idx="0">
            <a:srgbClr val="FFFFFF"/>
          </a:fillRef>
          <a:effectRef idx="0">
            <a:srgbClr val="FFFFFF"/>
          </a:effectRef>
          <a:fontRef idx="minor"/>
        </p:style>
        <p:txBody>
          <a:bodyPr lIns="0" tIns="0" rIns="0" bIns="0">
            <a:noAutofit/>
          </a:bodyPr>
          <a:p>
            <a:pPr marL="285750" indent="-284480">
              <a:lnSpc>
                <a:spcPct val="100000"/>
              </a:lnSpc>
              <a:buClr>
                <a:srgbClr val="000000"/>
              </a:buClr>
              <a:buFont typeface="Arial" panose="020B0604020202020204"/>
              <a:buChar char="•"/>
            </a:pPr>
            <a:r>
              <a:rPr lang="en-IN" sz="2400" b="0" strike="noStrike" spc="-1">
                <a:solidFill>
                  <a:srgbClr val="000000"/>
                </a:solidFill>
                <a:latin typeface="Arial" panose="020B0604020202020204"/>
                <a:ea typeface="DejaVu Sans"/>
              </a:rPr>
              <a:t>A </a:t>
            </a:r>
            <a:r>
              <a:rPr lang="en-IN" sz="2400" b="1" strike="noStrike" spc="-1">
                <a:solidFill>
                  <a:srgbClr val="000000"/>
                </a:solidFill>
                <a:latin typeface="Arial" panose="020B0604020202020204"/>
                <a:ea typeface="DejaVu Sans"/>
              </a:rPr>
              <a:t>Macro </a:t>
            </a:r>
            <a:r>
              <a:rPr lang="en-IN" sz="2400" b="0" strike="noStrike" spc="-1">
                <a:solidFill>
                  <a:srgbClr val="000000"/>
                </a:solidFill>
                <a:latin typeface="Arial" panose="020B0604020202020204"/>
                <a:ea typeface="DejaVu Sans"/>
              </a:rPr>
              <a:t>commmonly used group of statements in the source programming language</a:t>
            </a:r>
            <a:endParaRPr lang="en-IN" sz="2400" b="0" strike="noStrike" spc="-1">
              <a:latin typeface="Arial" panose="020B0604020202020204"/>
            </a:endParaRPr>
          </a:p>
          <a:p>
            <a:pPr marL="285750" indent="-284480">
              <a:lnSpc>
                <a:spcPct val="100000"/>
              </a:lnSpc>
              <a:buClr>
                <a:srgbClr val="000000"/>
              </a:buClr>
              <a:buFont typeface="Arial" panose="020B0604020202020204"/>
              <a:buChar char="•"/>
            </a:pPr>
            <a:r>
              <a:rPr lang="en-IN" sz="2400" b="0" strike="noStrike" spc="-1">
                <a:solidFill>
                  <a:srgbClr val="000000"/>
                </a:solidFill>
                <a:latin typeface="Arial" panose="020B0604020202020204"/>
                <a:ea typeface="DejaVu Sans"/>
              </a:rPr>
              <a:t> </a:t>
            </a:r>
            <a:r>
              <a:rPr lang="en-IN" sz="2400" b="0" strike="noStrike" spc="-1">
                <a:solidFill>
                  <a:srgbClr val="000000"/>
                </a:solidFill>
                <a:latin typeface="Arial" panose="020B0604020202020204"/>
                <a:ea typeface="DejaVu Sans"/>
              </a:rPr>
              <a:t>Macro processor replaces each macro instruction with the corresponding group of source language statement -</a:t>
            </a:r>
            <a:r>
              <a:rPr lang="en-IN" sz="2400" b="1" strike="noStrike" spc="-1">
                <a:solidFill>
                  <a:srgbClr val="000000"/>
                </a:solidFill>
                <a:latin typeface="Arial" panose="020B0604020202020204"/>
                <a:ea typeface="DejaVu Sans"/>
              </a:rPr>
              <a:t>Expanding Macros</a:t>
            </a: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 name="CustomShape 1"/>
          <p:cNvSpPr/>
          <p:nvPr/>
        </p:nvSpPr>
        <p:spPr>
          <a:xfrm>
            <a:off x="457200" y="273600"/>
            <a:ext cx="8227800" cy="1143360"/>
          </a:xfrm>
          <a:prstGeom prst="rect">
            <a:avLst/>
          </a:prstGeom>
          <a:noFill/>
          <a:ln>
            <a:noFill/>
          </a:ln>
        </p:spPr>
        <p:style>
          <a:lnRef idx="0">
            <a:srgbClr val="FFFFFF"/>
          </a:lnRef>
          <a:fillRef idx="0">
            <a:srgbClr val="FFFFFF"/>
          </a:fillRef>
          <a:effectRef idx="0">
            <a:srgbClr val="FFFFFF"/>
          </a:effectRef>
          <a:fontRef idx="minor"/>
        </p:style>
        <p:txBody>
          <a:bodyPr lIns="0" tIns="0" rIns="0" bIns="0" anchor="ctr">
            <a:noAutofit/>
          </a:bodyPr>
          <a:p>
            <a:pPr>
              <a:lnSpc>
                <a:spcPct val="100000"/>
              </a:lnSpc>
            </a:pPr>
            <a:r>
              <a:rPr lang="en-IN" sz="2400" b="1" strike="noStrike" spc="-1">
                <a:solidFill>
                  <a:srgbClr val="000000"/>
                </a:solidFill>
                <a:latin typeface="Arial" panose="020B0604020202020204"/>
                <a:ea typeface="DejaVu Sans"/>
              </a:rPr>
              <a:t>Macro Definition and Expansion</a:t>
            </a:r>
            <a:endParaRPr lang="en-IN" sz="2400" b="0" strike="noStrike" spc="-1">
              <a:latin typeface="Arial" panose="020B0604020202020204"/>
            </a:endParaRPr>
          </a:p>
        </p:txBody>
      </p:sp>
      <p:sp>
        <p:nvSpPr>
          <p:cNvPr id="891" name="CustomShape 2"/>
          <p:cNvSpPr/>
          <p:nvPr/>
        </p:nvSpPr>
        <p:spPr>
          <a:xfrm>
            <a:off x="457200" y="1604520"/>
            <a:ext cx="8227800" cy="3975840"/>
          </a:xfrm>
          <a:prstGeom prst="rect">
            <a:avLst/>
          </a:prstGeom>
          <a:noFill/>
          <a:ln>
            <a:noFill/>
          </a:ln>
        </p:spPr>
        <p:style>
          <a:lnRef idx="0">
            <a:srgbClr val="FFFFFF"/>
          </a:lnRef>
          <a:fillRef idx="0">
            <a:srgbClr val="FFFFFF"/>
          </a:fillRef>
          <a:effectRef idx="0">
            <a:srgbClr val="FFFFFF"/>
          </a:effectRef>
          <a:fontRef idx="minor"/>
        </p:style>
        <p:txBody>
          <a:bodyPr lIns="0" tIns="0" rIns="0" bIns="0">
            <a:noAutofit/>
          </a:bodyPr>
          <a:p>
            <a:pPr marL="285750" indent="-284480">
              <a:lnSpc>
                <a:spcPct val="100000"/>
              </a:lnSpc>
              <a:buClr>
                <a:srgbClr val="000000"/>
              </a:buClr>
              <a:buFont typeface="Arial" panose="020B0604020202020204"/>
              <a:buChar char="•"/>
            </a:pPr>
            <a:r>
              <a:rPr lang="en-IN" sz="2400" b="0" strike="noStrike" spc="-1">
                <a:solidFill>
                  <a:srgbClr val="000000"/>
                </a:solidFill>
                <a:latin typeface="Arial" panose="020B0604020202020204"/>
                <a:ea typeface="DejaVu Sans"/>
              </a:rPr>
              <a:t>program uses 2 macro instructions RDBUFF and WRBUFF</a:t>
            </a:r>
            <a:endParaRPr lang="en-IN" sz="2400" b="0" strike="noStrike" spc="-1">
              <a:latin typeface="Arial" panose="020B0604020202020204"/>
            </a:endParaRPr>
          </a:p>
          <a:p>
            <a:pPr marL="285750" indent="-284480">
              <a:lnSpc>
                <a:spcPct val="100000"/>
              </a:lnSpc>
              <a:buClr>
                <a:srgbClr val="000000"/>
              </a:buClr>
              <a:buFont typeface="Arial" panose="020B0604020202020204"/>
              <a:buChar char="•"/>
            </a:pPr>
            <a:r>
              <a:rPr lang="en-IN" sz="2400" b="0" strike="noStrike" spc="-1">
                <a:solidFill>
                  <a:srgbClr val="000000"/>
                </a:solidFill>
                <a:latin typeface="Arial" panose="020B0604020202020204"/>
                <a:ea typeface="DejaVu Sans"/>
              </a:rPr>
              <a:t>Definition of Macro starts after START statement</a:t>
            </a:r>
            <a:endParaRPr lang="en-IN" sz="2400" b="0" strike="noStrike" spc="-1">
              <a:latin typeface="Arial" panose="020B0604020202020204"/>
            </a:endParaRPr>
          </a:p>
          <a:p>
            <a:pPr marL="285750" indent="-284480">
              <a:lnSpc>
                <a:spcPct val="100000"/>
              </a:lnSpc>
              <a:buClr>
                <a:srgbClr val="000000"/>
              </a:buClr>
              <a:buFont typeface="Arial" panose="020B0604020202020204"/>
              <a:buChar char="•"/>
            </a:pPr>
            <a:r>
              <a:rPr lang="en-IN" sz="2400" b="0" strike="noStrike" spc="-1">
                <a:solidFill>
                  <a:srgbClr val="000000"/>
                </a:solidFill>
                <a:latin typeface="Arial" panose="020B0604020202020204"/>
                <a:ea typeface="DejaVu Sans"/>
              </a:rPr>
              <a:t>2 Assembler directives-MACRO and MEND are used in macro definition.</a:t>
            </a:r>
            <a:endParaRPr lang="en-IN" sz="2400" b="0" strike="noStrike" spc="-1">
              <a:latin typeface="Arial" panose="020B0604020202020204"/>
            </a:endParaRPr>
          </a:p>
          <a:p>
            <a:pPr marL="285750" indent="-284480">
              <a:lnSpc>
                <a:spcPct val="100000"/>
              </a:lnSpc>
              <a:buClr>
                <a:srgbClr val="000000"/>
              </a:buClr>
              <a:buFont typeface="Arial" panose="020B0604020202020204"/>
              <a:buChar char="•"/>
            </a:pPr>
            <a:r>
              <a:rPr lang="en-IN" sz="2400" b="0" strike="noStrike" spc="-1">
                <a:solidFill>
                  <a:srgbClr val="000000"/>
                </a:solidFill>
                <a:latin typeface="Arial" panose="020B0604020202020204"/>
                <a:ea typeface="DejaVu Sans"/>
              </a:rPr>
              <a:t>first MACRO(line 10) identifies beginning of macro definition</a:t>
            </a:r>
            <a:endParaRPr lang="en-IN" sz="2400" b="0" strike="noStrike" spc="-1">
              <a:latin typeface="Arial" panose="020B0604020202020204"/>
            </a:endParaRPr>
          </a:p>
          <a:p>
            <a:pPr marL="285750" indent="-284480">
              <a:lnSpc>
                <a:spcPct val="100000"/>
              </a:lnSpc>
              <a:buClr>
                <a:srgbClr val="000000"/>
              </a:buClr>
              <a:buFont typeface="Arial" panose="020B0604020202020204"/>
              <a:buChar char="•"/>
            </a:pPr>
            <a:r>
              <a:rPr lang="en-IN" sz="2400" b="0" strike="noStrike" spc="-1">
                <a:solidFill>
                  <a:srgbClr val="000000"/>
                </a:solidFill>
                <a:latin typeface="Arial" panose="020B0604020202020204"/>
                <a:ea typeface="DejaVu Sans"/>
              </a:rPr>
              <a:t>symbol in the label field (RDBUFF)is the name of the macro</a:t>
            </a:r>
            <a:endParaRPr lang="en-IN" sz="2400" b="0" strike="noStrike" spc="-1">
              <a:latin typeface="Arial" panose="020B0604020202020204"/>
            </a:endParaRPr>
          </a:p>
          <a:p>
            <a:pPr marL="285750" indent="-284480">
              <a:lnSpc>
                <a:spcPct val="100000"/>
              </a:lnSpc>
              <a:buClr>
                <a:srgbClr val="000000"/>
              </a:buClr>
              <a:buFont typeface="Arial" panose="020B0604020202020204"/>
              <a:buChar char="•"/>
            </a:pPr>
            <a:r>
              <a:rPr lang="en-IN" sz="2400" b="0" strike="noStrike" spc="-1">
                <a:solidFill>
                  <a:srgbClr val="000000"/>
                </a:solidFill>
                <a:latin typeface="Arial" panose="020B0604020202020204"/>
                <a:ea typeface="DejaVu Sans"/>
              </a:rPr>
              <a:t>entries in the operand field identifies the parameters of macro instruction.</a:t>
            </a:r>
            <a:endParaRPr lang="en-IN" sz="2400" b="0" strike="noStrike" spc="-1">
              <a:latin typeface="Arial" panose="020B0604020202020204"/>
            </a:endParaRPr>
          </a:p>
          <a:p>
            <a:pPr>
              <a:lnSpc>
                <a:spcPct val="100000"/>
              </a:lnSpc>
            </a:pPr>
            <a:endParaRPr lang="en-IN" sz="2400" b="0" strike="noStrike" spc="-1">
              <a:latin typeface="Arial" panose="020B0604020202020204"/>
            </a:endParaRPr>
          </a:p>
          <a:p>
            <a:pPr>
              <a:lnSpc>
                <a:spcPct val="100000"/>
              </a:lnSpc>
            </a:pP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CustomShape 1"/>
          <p:cNvSpPr/>
          <p:nvPr/>
        </p:nvSpPr>
        <p:spPr>
          <a:xfrm>
            <a:off x="457200" y="273600"/>
            <a:ext cx="8227800" cy="1143360"/>
          </a:xfrm>
          <a:prstGeom prst="rect">
            <a:avLst/>
          </a:prstGeom>
          <a:noFill/>
          <a:ln>
            <a:noFill/>
          </a:ln>
        </p:spPr>
        <p:style>
          <a:lnRef idx="0">
            <a:srgbClr val="FFFFFF"/>
          </a:lnRef>
          <a:fillRef idx="0">
            <a:srgbClr val="FFFFFF"/>
          </a:fillRef>
          <a:effectRef idx="0">
            <a:srgbClr val="FFFFFF"/>
          </a:effectRef>
          <a:fontRef idx="minor"/>
        </p:style>
      </p:sp>
      <p:sp>
        <p:nvSpPr>
          <p:cNvPr id="893" name="CustomShape 2"/>
          <p:cNvSpPr/>
          <p:nvPr/>
        </p:nvSpPr>
        <p:spPr>
          <a:xfrm>
            <a:off x="236160" y="1604520"/>
            <a:ext cx="8569800" cy="4707000"/>
          </a:xfrm>
          <a:prstGeom prst="rect">
            <a:avLst/>
          </a:prstGeom>
          <a:noFill/>
          <a:ln>
            <a:noFill/>
          </a:ln>
        </p:spPr>
        <p:style>
          <a:lnRef idx="0">
            <a:srgbClr val="FFFFFF"/>
          </a:lnRef>
          <a:fillRef idx="0">
            <a:srgbClr val="FFFFFF"/>
          </a:fillRef>
          <a:effectRef idx="0">
            <a:srgbClr val="FFFFFF"/>
          </a:effectRef>
          <a:fontRef idx="minor"/>
        </p:style>
        <p:txBody>
          <a:bodyPr lIns="0" tIns="0" rIns="0" bIns="0">
            <a:noAutofit/>
          </a:bodyPr>
          <a:p>
            <a:pPr marL="285750" indent="-284480">
              <a:lnSpc>
                <a:spcPct val="100000"/>
              </a:lnSpc>
              <a:buClr>
                <a:srgbClr val="000000"/>
              </a:buClr>
              <a:buFont typeface="Arial" panose="020B0604020202020204"/>
              <a:buChar char="•"/>
            </a:pPr>
            <a:r>
              <a:rPr lang="en-IN" sz="2800" b="0" strike="noStrike" spc="-1">
                <a:solidFill>
                  <a:srgbClr val="000000"/>
                </a:solidFill>
                <a:latin typeface="Arial" panose="020B0604020202020204"/>
                <a:ea typeface="DejaVu Sans"/>
              </a:rPr>
              <a:t>each parameter begins with the character &amp; which facilitates the substitution of parameters during expansion</a:t>
            </a:r>
            <a:endParaRPr lang="en-IN" sz="2800" b="0" strike="noStrike" spc="-1">
              <a:latin typeface="Arial" panose="020B0604020202020204"/>
            </a:endParaRPr>
          </a:p>
          <a:p>
            <a:pPr marL="285750" indent="-284480">
              <a:lnSpc>
                <a:spcPct val="100000"/>
              </a:lnSpc>
              <a:buClr>
                <a:srgbClr val="000000"/>
              </a:buClr>
              <a:buFont typeface="Arial" panose="020B0604020202020204"/>
              <a:buChar char="•"/>
            </a:pPr>
            <a:r>
              <a:rPr lang="en-IN" sz="2800" b="0" strike="noStrike" spc="-1">
                <a:solidFill>
                  <a:srgbClr val="000000"/>
                </a:solidFill>
                <a:latin typeface="Arial" panose="020B0604020202020204"/>
                <a:ea typeface="DejaVu Sans"/>
              </a:rPr>
              <a:t>macro name and parameter define pattern/prototype for the macro instruction</a:t>
            </a:r>
            <a:endParaRPr lang="en-IN" sz="2800" b="0" strike="noStrike" spc="-1">
              <a:latin typeface="Arial" panose="020B0604020202020204"/>
            </a:endParaRPr>
          </a:p>
          <a:p>
            <a:pPr marL="285750" indent="-284480">
              <a:lnSpc>
                <a:spcPct val="100000"/>
              </a:lnSpc>
              <a:buClr>
                <a:srgbClr val="000000"/>
              </a:buClr>
              <a:buFont typeface="Arial" panose="020B0604020202020204"/>
              <a:buChar char="•"/>
            </a:pPr>
            <a:r>
              <a:rPr lang="en-IN" sz="2800" b="0" strike="noStrike" spc="-1">
                <a:solidFill>
                  <a:srgbClr val="000000"/>
                </a:solidFill>
                <a:latin typeface="Arial" panose="020B0604020202020204"/>
                <a:ea typeface="DejaVu Sans"/>
              </a:rPr>
              <a:t>following the macro directive are the statements  that make up the body of macro definition(line 15-line 90)-statements that will be generated as macro is expanded</a:t>
            </a:r>
            <a:endParaRPr lang="en-IN" sz="2800" b="0" strike="noStrike" spc="-1">
              <a:latin typeface="Arial" panose="020B0604020202020204"/>
            </a:endParaRPr>
          </a:p>
          <a:p>
            <a:pPr marL="285750" indent="-284480">
              <a:lnSpc>
                <a:spcPct val="100000"/>
              </a:lnSpc>
              <a:buClr>
                <a:srgbClr val="000000"/>
              </a:buClr>
              <a:buFont typeface="Arial" panose="020B0604020202020204"/>
              <a:buChar char="•"/>
            </a:pPr>
            <a:r>
              <a:rPr lang="en-IN" sz="2800" b="0" strike="noStrike" spc="-1">
                <a:solidFill>
                  <a:srgbClr val="000000"/>
                </a:solidFill>
                <a:latin typeface="Arial" panose="020B0604020202020204"/>
                <a:ea typeface="DejaVu Sans"/>
              </a:rPr>
              <a:t>MEND assembler directive indicate end of macro definition-line no 95</a:t>
            </a:r>
            <a:endParaRPr lang="en-IN" sz="2800" b="0" strike="noStrike" spc="-1">
              <a:latin typeface="Arial" panose="020B0604020202020204"/>
            </a:endParaRPr>
          </a:p>
          <a:p>
            <a:pPr>
              <a:lnSpc>
                <a:spcPct val="100000"/>
              </a:lnSpc>
            </a:pPr>
            <a:endParaRPr lang="en-IN" sz="2800" b="0" strike="noStrike" spc="-1">
              <a:latin typeface="Arial" panose="020B0604020202020204"/>
            </a:endParaRPr>
          </a:p>
          <a:p>
            <a:pPr>
              <a:lnSpc>
                <a:spcPct val="100000"/>
              </a:lnSpc>
            </a:pPr>
            <a:endParaRPr lang="en-IN" sz="2800" b="0" strike="noStrike" spc="-1">
              <a:latin typeface="Arial" panose="020B0604020202020204"/>
            </a:endParaRPr>
          </a:p>
          <a:p>
            <a:pPr>
              <a:lnSpc>
                <a:spcPct val="100000"/>
              </a:lnSpc>
            </a:pPr>
            <a:endParaRPr lang="en-IN" sz="28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CustomShape 1"/>
          <p:cNvSpPr/>
          <p:nvPr/>
        </p:nvSpPr>
        <p:spPr>
          <a:xfrm>
            <a:off x="457200" y="273600"/>
            <a:ext cx="8227800" cy="1143360"/>
          </a:xfrm>
          <a:prstGeom prst="rect">
            <a:avLst/>
          </a:prstGeom>
          <a:noFill/>
          <a:ln>
            <a:noFill/>
          </a:ln>
        </p:spPr>
        <p:style>
          <a:lnRef idx="0">
            <a:srgbClr val="FFFFFF"/>
          </a:lnRef>
          <a:fillRef idx="0">
            <a:srgbClr val="FFFFFF"/>
          </a:fillRef>
          <a:effectRef idx="0">
            <a:srgbClr val="FFFFFF"/>
          </a:effectRef>
          <a:fontRef idx="minor"/>
        </p:style>
      </p:sp>
      <p:sp>
        <p:nvSpPr>
          <p:cNvPr id="895" name="CustomShape 2"/>
          <p:cNvSpPr/>
          <p:nvPr/>
        </p:nvSpPr>
        <p:spPr>
          <a:xfrm>
            <a:off x="457200" y="1604520"/>
            <a:ext cx="8227800" cy="3975840"/>
          </a:xfrm>
          <a:prstGeom prst="rect">
            <a:avLst/>
          </a:prstGeom>
          <a:noFill/>
          <a:ln>
            <a:noFill/>
          </a:ln>
        </p:spPr>
        <p:style>
          <a:lnRef idx="0">
            <a:srgbClr val="FFFFFF"/>
          </a:lnRef>
          <a:fillRef idx="0">
            <a:srgbClr val="FFFFFF"/>
          </a:fillRef>
          <a:effectRef idx="0">
            <a:srgbClr val="FFFFFF"/>
          </a:effectRef>
          <a:fontRef idx="minor"/>
        </p:style>
        <p:txBody>
          <a:bodyPr lIns="0" tIns="0" rIns="0" bIns="0">
            <a:noAutofit/>
          </a:bodyPr>
          <a:p>
            <a:pPr marL="285750" indent="-284480">
              <a:lnSpc>
                <a:spcPct val="100000"/>
              </a:lnSpc>
              <a:buClr>
                <a:srgbClr val="000000"/>
              </a:buClr>
              <a:buFont typeface="Arial" panose="020B0604020202020204"/>
              <a:buChar char="•"/>
            </a:pPr>
            <a:r>
              <a:rPr lang="en-IN" sz="2800" b="0" strike="noStrike" spc="-1">
                <a:solidFill>
                  <a:srgbClr val="000000"/>
                </a:solidFill>
                <a:latin typeface="Arial" panose="020B0604020202020204"/>
                <a:ea typeface="DejaVu Sans"/>
              </a:rPr>
              <a:t>Main program start on line no 180</a:t>
            </a:r>
            <a:endParaRPr lang="en-IN" sz="2800" b="0" strike="noStrike" spc="-1">
              <a:latin typeface="Arial" panose="020B0604020202020204"/>
            </a:endParaRPr>
          </a:p>
          <a:p>
            <a:pPr marL="285750" indent="-284480">
              <a:lnSpc>
                <a:spcPct val="100000"/>
              </a:lnSpc>
              <a:buClr>
                <a:srgbClr val="000000"/>
              </a:buClr>
              <a:buFont typeface="Arial" panose="020B0604020202020204"/>
              <a:buChar char="•"/>
            </a:pPr>
            <a:r>
              <a:rPr lang="en-IN" sz="2800" b="0" strike="noStrike" spc="-1">
                <a:solidFill>
                  <a:srgbClr val="000000"/>
                </a:solidFill>
                <a:latin typeface="Arial" panose="020B0604020202020204"/>
                <a:ea typeface="DejaVu Sans"/>
              </a:rPr>
              <a:t>line 190 is macro invocation statement </a:t>
            </a:r>
            <a:endParaRPr lang="en-IN" sz="2800" b="0" strike="noStrike" spc="-1">
              <a:latin typeface="Arial" panose="020B0604020202020204"/>
            </a:endParaRPr>
          </a:p>
          <a:p>
            <a:pPr marL="285750" indent="-284480">
              <a:lnSpc>
                <a:spcPct val="100000"/>
              </a:lnSpc>
              <a:buClr>
                <a:srgbClr val="000000"/>
              </a:buClr>
              <a:buFont typeface="Arial" panose="020B0604020202020204"/>
              <a:buChar char="•"/>
            </a:pPr>
            <a:r>
              <a:rPr lang="en-IN" sz="2800" b="0" strike="noStrike" spc="-1">
                <a:solidFill>
                  <a:srgbClr val="000000"/>
                </a:solidFill>
                <a:latin typeface="Arial" panose="020B0604020202020204"/>
                <a:ea typeface="DejaVu Sans"/>
              </a:rPr>
              <a:t>Macro invocation statement gives the name of the macro instruction being invoked and the arguments to be used in expanding the macro</a:t>
            </a:r>
            <a:endParaRPr lang="en-IN" sz="2800" b="0" strike="noStrike" spc="-1">
              <a:latin typeface="Arial" panose="020B0604020202020204"/>
            </a:endParaRPr>
          </a:p>
          <a:p>
            <a:pPr marL="285750" indent="-284480">
              <a:lnSpc>
                <a:spcPct val="100000"/>
              </a:lnSpc>
              <a:buClr>
                <a:srgbClr val="000000"/>
              </a:buClr>
              <a:buFont typeface="Arial" panose="020B0604020202020204"/>
              <a:buChar char="•"/>
            </a:pPr>
            <a:r>
              <a:rPr lang="en-IN" sz="2800" b="0" strike="noStrike" spc="-1">
                <a:solidFill>
                  <a:srgbClr val="000000"/>
                </a:solidFill>
                <a:latin typeface="Arial" panose="020B0604020202020204"/>
                <a:ea typeface="DejaVu Sans"/>
              </a:rPr>
              <a:t>macro invocation statemnt is also called </a:t>
            </a:r>
            <a:r>
              <a:rPr lang="en-IN" sz="2800" b="1" strike="noStrike" spc="-1">
                <a:solidFill>
                  <a:srgbClr val="000000"/>
                </a:solidFill>
                <a:latin typeface="Arial" panose="020B0604020202020204"/>
                <a:ea typeface="DejaVu Sans"/>
              </a:rPr>
              <a:t>macro call</a:t>
            </a:r>
            <a:endParaRPr lang="en-IN" sz="28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CustomShape 1"/>
          <p:cNvSpPr/>
          <p:nvPr/>
        </p:nvSpPr>
        <p:spPr>
          <a:xfrm>
            <a:off x="457200" y="273600"/>
            <a:ext cx="8227800" cy="1143360"/>
          </a:xfrm>
          <a:prstGeom prst="rect">
            <a:avLst/>
          </a:prstGeom>
          <a:noFill/>
          <a:ln>
            <a:noFill/>
          </a:ln>
        </p:spPr>
        <p:style>
          <a:lnRef idx="0">
            <a:srgbClr val="FFFFFF"/>
          </a:lnRef>
          <a:fillRef idx="0">
            <a:srgbClr val="FFFFFF"/>
          </a:fillRef>
          <a:effectRef idx="0">
            <a:srgbClr val="FFFFFF"/>
          </a:effectRef>
          <a:fontRef idx="minor"/>
        </p:style>
        <p:txBody>
          <a:bodyPr lIns="0" tIns="0" rIns="0" bIns="0" anchor="ctr">
            <a:noAutofit/>
          </a:bodyPr>
          <a:p>
            <a:pPr>
              <a:lnSpc>
                <a:spcPct val="100000"/>
              </a:lnSpc>
            </a:pPr>
            <a:r>
              <a:rPr lang="en-IN" sz="1800" b="0" strike="noStrike" spc="-1">
                <a:solidFill>
                  <a:srgbClr val="000000"/>
                </a:solidFill>
                <a:latin typeface="Arial" panose="020B0604020202020204"/>
                <a:ea typeface="DejaVu Sans"/>
              </a:rPr>
              <a:t>In the output</a:t>
            </a:r>
            <a:endParaRPr lang="en-IN" sz="1800" b="0" strike="noStrike" spc="-1">
              <a:latin typeface="Arial" panose="020B0604020202020204"/>
            </a:endParaRPr>
          </a:p>
        </p:txBody>
      </p:sp>
      <p:sp>
        <p:nvSpPr>
          <p:cNvPr id="897" name="CustomShape 2"/>
          <p:cNvSpPr/>
          <p:nvPr/>
        </p:nvSpPr>
        <p:spPr>
          <a:xfrm>
            <a:off x="457200" y="1604520"/>
            <a:ext cx="8227800" cy="3975840"/>
          </a:xfrm>
          <a:prstGeom prst="rect">
            <a:avLst/>
          </a:prstGeom>
          <a:noFill/>
          <a:ln>
            <a:noFill/>
          </a:ln>
        </p:spPr>
        <p:style>
          <a:lnRef idx="0">
            <a:srgbClr val="FFFFFF"/>
          </a:lnRef>
          <a:fillRef idx="0">
            <a:srgbClr val="FFFFFF"/>
          </a:fillRef>
          <a:effectRef idx="0">
            <a:srgbClr val="FFFFFF"/>
          </a:effectRef>
          <a:fontRef idx="minor"/>
        </p:style>
        <p:txBody>
          <a:bodyPr lIns="0" tIns="0" rIns="0" bIns="0">
            <a:noAutofit/>
          </a:bodyPr>
          <a:p>
            <a:pPr marL="285750" indent="-284480">
              <a:lnSpc>
                <a:spcPct val="100000"/>
              </a:lnSpc>
              <a:buClr>
                <a:srgbClr val="000000"/>
              </a:buClr>
              <a:buFont typeface="Arial" panose="020B0604020202020204"/>
              <a:buChar char="•"/>
            </a:pPr>
            <a:r>
              <a:rPr lang="en-IN" sz="2800" b="0" strike="noStrike" spc="-1">
                <a:solidFill>
                  <a:srgbClr val="000000"/>
                </a:solidFill>
                <a:latin typeface="Arial" panose="020B0604020202020204"/>
                <a:ea typeface="DejaVu Sans"/>
              </a:rPr>
              <a:t>Macro instruction definitions have been deleted since they are no longer needed after the macros are expanded</a:t>
            </a:r>
            <a:endParaRPr lang="en-IN" sz="2800" b="0" strike="noStrike" spc="-1">
              <a:latin typeface="Arial" panose="020B0604020202020204"/>
            </a:endParaRPr>
          </a:p>
          <a:p>
            <a:pPr marL="285750" indent="-284480">
              <a:lnSpc>
                <a:spcPct val="100000"/>
              </a:lnSpc>
              <a:buClr>
                <a:srgbClr val="000000"/>
              </a:buClr>
              <a:buFont typeface="Arial" panose="020B0604020202020204"/>
              <a:buChar char="•"/>
            </a:pPr>
            <a:r>
              <a:rPr lang="en-IN" sz="2800" b="0" strike="noStrike" spc="-1">
                <a:solidFill>
                  <a:srgbClr val="000000"/>
                </a:solidFill>
                <a:latin typeface="Arial" panose="020B0604020202020204"/>
                <a:ea typeface="DejaVu Sans"/>
              </a:rPr>
              <a:t>Each macro invocation statement have been expanded into the statement that form the bodyof the macro with the arguments from the macro invocation substituted for the parameters in the macro prototype</a:t>
            </a:r>
            <a:endParaRPr lang="en-IN" sz="2800" b="0" strike="noStrike" spc="-1">
              <a:latin typeface="Arial" panose="020B0604020202020204"/>
            </a:endParaRPr>
          </a:p>
          <a:p>
            <a:pPr marL="285750" indent="-284480">
              <a:lnSpc>
                <a:spcPct val="100000"/>
              </a:lnSpc>
              <a:buClr>
                <a:srgbClr val="000000"/>
              </a:buClr>
              <a:buFont typeface="Arial" panose="020B0604020202020204"/>
              <a:buChar char="•"/>
            </a:pPr>
            <a:r>
              <a:rPr lang="en-IN" sz="2800" b="0" strike="noStrike" spc="-1">
                <a:solidFill>
                  <a:srgbClr val="000000"/>
                </a:solidFill>
                <a:latin typeface="Arial" panose="020B0604020202020204"/>
                <a:ea typeface="DejaVu Sans"/>
              </a:rPr>
              <a:t>Arguments and parameters are associated with one another according to their positions(ie first argument in macro invocation correspond to first parameter in macro prototype...)</a:t>
            </a:r>
            <a:endParaRPr lang="en-IN" sz="28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pic>
        <p:nvPicPr>
          <p:cNvPr id="622" name="Content Placeholder 3"/>
          <p:cNvPicPr/>
          <p:nvPr/>
        </p:nvPicPr>
        <p:blipFill>
          <a:blip r:embed="rId1"/>
          <a:stretch>
            <a:fillRect/>
          </a:stretch>
        </p:blipFill>
        <p:spPr>
          <a:xfrm>
            <a:off x="117000" y="228600"/>
            <a:ext cx="8960400" cy="6230160"/>
          </a:xfrm>
          <a:prstGeom prst="rect">
            <a:avLst/>
          </a:prstGeom>
          <a:ln w="1260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 name="CustomShape 1"/>
          <p:cNvSpPr/>
          <p:nvPr/>
        </p:nvSpPr>
        <p:spPr>
          <a:xfrm>
            <a:off x="457200" y="273600"/>
            <a:ext cx="8227800" cy="1143360"/>
          </a:xfrm>
          <a:prstGeom prst="rect">
            <a:avLst/>
          </a:prstGeom>
          <a:noFill/>
          <a:ln>
            <a:noFill/>
          </a:ln>
        </p:spPr>
        <p:style>
          <a:lnRef idx="0">
            <a:srgbClr val="FFFFFF"/>
          </a:lnRef>
          <a:fillRef idx="0">
            <a:srgbClr val="FFFFFF"/>
          </a:fillRef>
          <a:effectRef idx="0">
            <a:srgbClr val="FFFFFF"/>
          </a:effectRef>
          <a:fontRef idx="minor"/>
        </p:style>
      </p:sp>
      <p:sp>
        <p:nvSpPr>
          <p:cNvPr id="899" name="CustomShape 2"/>
          <p:cNvSpPr/>
          <p:nvPr/>
        </p:nvSpPr>
        <p:spPr>
          <a:xfrm>
            <a:off x="457200" y="1604520"/>
            <a:ext cx="8227800" cy="3975840"/>
          </a:xfrm>
          <a:prstGeom prst="rect">
            <a:avLst/>
          </a:prstGeom>
          <a:noFill/>
          <a:ln>
            <a:noFill/>
          </a:ln>
        </p:spPr>
        <p:style>
          <a:lnRef idx="0">
            <a:srgbClr val="FFFFFF"/>
          </a:lnRef>
          <a:fillRef idx="0">
            <a:srgbClr val="FFFFFF"/>
          </a:fillRef>
          <a:effectRef idx="0">
            <a:srgbClr val="FFFFFF"/>
          </a:effectRef>
          <a:fontRef idx="minor"/>
        </p:style>
        <p:txBody>
          <a:bodyPr lIns="0" tIns="0" rIns="0" bIns="0">
            <a:normAutofit fontScale="75000"/>
          </a:bodyPr>
          <a:p>
            <a:pPr>
              <a:lnSpc>
                <a:spcPct val="100000"/>
              </a:lnSpc>
            </a:pPr>
            <a:r>
              <a:rPr lang="en-IN" sz="2800" b="0" strike="noStrike" spc="-1">
                <a:solidFill>
                  <a:srgbClr val="000000"/>
                </a:solidFill>
                <a:latin typeface="Arial" panose="020B0604020202020204"/>
                <a:ea typeface="DejaVu Sans"/>
              </a:rPr>
              <a:t>For example</a:t>
            </a:r>
            <a:endParaRPr lang="en-IN" sz="2800" b="0" strike="noStrike" spc="-1">
              <a:latin typeface="Arial" panose="020B0604020202020204"/>
            </a:endParaRPr>
          </a:p>
          <a:p>
            <a:pPr>
              <a:lnSpc>
                <a:spcPct val="100000"/>
              </a:lnSpc>
            </a:pPr>
            <a:endParaRPr lang="en-IN" sz="2800" b="0" strike="noStrike" spc="-1">
              <a:latin typeface="Arial" panose="020B0604020202020204"/>
            </a:endParaRPr>
          </a:p>
          <a:p>
            <a:pPr marL="457200" indent="-455295">
              <a:lnSpc>
                <a:spcPct val="100000"/>
              </a:lnSpc>
              <a:buClr>
                <a:srgbClr val="000000"/>
              </a:buClr>
              <a:buFont typeface="Arial" panose="020B0604020202020204"/>
              <a:buChar char="•"/>
            </a:pPr>
            <a:r>
              <a:rPr lang="en-IN" sz="2800" b="0" strike="noStrike" spc="-1">
                <a:solidFill>
                  <a:srgbClr val="000000"/>
                </a:solidFill>
                <a:latin typeface="Arial" panose="020B0604020202020204"/>
                <a:ea typeface="DejaVu Sans"/>
              </a:rPr>
              <a:t>In expanding macro inocation in line no 190 argument F1 is substituted for parameter &amp;INDEV wherever it occurs in the body of the macro</a:t>
            </a:r>
            <a:endParaRPr lang="en-IN" sz="2800" b="0" strike="noStrike" spc="-1">
              <a:latin typeface="Arial" panose="020B0604020202020204"/>
            </a:endParaRPr>
          </a:p>
          <a:p>
            <a:pPr marL="342900" indent="-342265">
              <a:lnSpc>
                <a:spcPct val="100000"/>
              </a:lnSpc>
              <a:buClr>
                <a:srgbClr val="000000"/>
              </a:buClr>
              <a:buFont typeface="Arial" panose="020B0604020202020204"/>
              <a:buChar char="•"/>
            </a:pPr>
            <a:r>
              <a:rPr lang="en-IN" sz="2800" b="0" strike="noStrike" spc="-1">
                <a:solidFill>
                  <a:srgbClr val="000000"/>
                </a:solidFill>
                <a:latin typeface="Arial" panose="020B0604020202020204"/>
                <a:ea typeface="DejaVu Sans"/>
              </a:rPr>
              <a:t>BUFFER is substituted for &amp;BUFADR</a:t>
            </a:r>
            <a:endParaRPr lang="en-IN" sz="2800" b="0" strike="noStrike" spc="-1">
              <a:latin typeface="Arial" panose="020B0604020202020204"/>
            </a:endParaRPr>
          </a:p>
          <a:p>
            <a:pPr marL="342900" indent="-342265">
              <a:lnSpc>
                <a:spcPct val="100000"/>
              </a:lnSpc>
              <a:buClr>
                <a:srgbClr val="000000"/>
              </a:buClr>
              <a:buFont typeface="Arial" panose="020B0604020202020204"/>
              <a:buChar char="•"/>
            </a:pPr>
            <a:r>
              <a:rPr lang="en-IN" sz="2800" b="0" strike="noStrike" spc="-1">
                <a:solidFill>
                  <a:srgbClr val="000000"/>
                </a:solidFill>
                <a:latin typeface="Arial" panose="020B0604020202020204"/>
                <a:ea typeface="DejaVu Sans"/>
              </a:rPr>
              <a:t>LENGTH is substituted for &amp;RECLTH</a:t>
            </a:r>
            <a:endParaRPr lang="en-IN" sz="2800" b="0" strike="noStrike" spc="-1">
              <a:latin typeface="Arial" panose="020B0604020202020204"/>
            </a:endParaRPr>
          </a:p>
          <a:p>
            <a:pPr marL="342900" indent="-342265">
              <a:lnSpc>
                <a:spcPct val="100000"/>
              </a:lnSpc>
              <a:buClr>
                <a:srgbClr val="000000"/>
              </a:buClr>
              <a:buFont typeface="Arial" panose="020B0604020202020204"/>
              <a:buChar char="•"/>
            </a:pPr>
            <a:r>
              <a:rPr lang="en-IN" sz="2800" b="0" strike="noStrike" spc="-1">
                <a:solidFill>
                  <a:srgbClr val="000000"/>
                </a:solidFill>
                <a:latin typeface="Arial" panose="020B0604020202020204"/>
                <a:ea typeface="DejaVu Sans"/>
              </a:rPr>
              <a:t>Lines 190a to 190m  shows complete expansion of the macroinvocation on line 190</a:t>
            </a:r>
            <a:endParaRPr lang="en-IN" sz="2800" b="0" strike="noStrike" spc="-1">
              <a:latin typeface="Arial" panose="020B0604020202020204"/>
            </a:endParaRPr>
          </a:p>
          <a:p>
            <a:pPr marL="342900" indent="-342265">
              <a:lnSpc>
                <a:spcPct val="100000"/>
              </a:lnSpc>
              <a:buClr>
                <a:srgbClr val="000000"/>
              </a:buClr>
              <a:buFont typeface="Arial" panose="020B0604020202020204"/>
              <a:buChar char="•"/>
            </a:pPr>
            <a:r>
              <a:rPr lang="en-IN" sz="2800" b="0" strike="noStrike" spc="-1">
                <a:solidFill>
                  <a:srgbClr val="000000"/>
                </a:solidFill>
                <a:latin typeface="Arial" panose="020B0604020202020204"/>
                <a:ea typeface="DejaVu Sans"/>
              </a:rPr>
              <a:t>2 invocation of WRBUFF specify different arguments so they produce different expansions</a:t>
            </a:r>
            <a:endParaRPr lang="en-IN" sz="28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CustomShape 1"/>
          <p:cNvSpPr/>
          <p:nvPr/>
        </p:nvSpPr>
        <p:spPr>
          <a:xfrm>
            <a:off x="457200" y="273600"/>
            <a:ext cx="8227800" cy="1143360"/>
          </a:xfrm>
          <a:prstGeom prst="rect">
            <a:avLst/>
          </a:prstGeom>
          <a:noFill/>
          <a:ln>
            <a:noFill/>
          </a:ln>
        </p:spPr>
        <p:style>
          <a:lnRef idx="0">
            <a:srgbClr val="FFFFFF"/>
          </a:lnRef>
          <a:fillRef idx="0">
            <a:srgbClr val="FFFFFF"/>
          </a:fillRef>
          <a:effectRef idx="0">
            <a:srgbClr val="FFFFFF"/>
          </a:effectRef>
          <a:fontRef idx="minor"/>
        </p:style>
      </p:sp>
      <p:sp>
        <p:nvSpPr>
          <p:cNvPr id="901" name="CustomShape 2"/>
          <p:cNvSpPr/>
          <p:nvPr/>
        </p:nvSpPr>
        <p:spPr>
          <a:xfrm>
            <a:off x="457200" y="1604520"/>
            <a:ext cx="8227800" cy="3975840"/>
          </a:xfrm>
          <a:prstGeom prst="rect">
            <a:avLst/>
          </a:prstGeom>
          <a:noFill/>
          <a:ln>
            <a:noFill/>
          </a:ln>
        </p:spPr>
        <p:style>
          <a:lnRef idx="0">
            <a:srgbClr val="FFFFFF"/>
          </a:lnRef>
          <a:fillRef idx="0">
            <a:srgbClr val="FFFFFF"/>
          </a:fillRef>
          <a:effectRef idx="0">
            <a:srgbClr val="FFFFFF"/>
          </a:effectRef>
          <a:fontRef idx="minor"/>
        </p:style>
      </p:sp>
      <p:pic>
        <p:nvPicPr>
          <p:cNvPr id="902" name="Picture 3"/>
          <p:cNvPicPr/>
          <p:nvPr/>
        </p:nvPicPr>
        <p:blipFill>
          <a:blip r:embed="rId1"/>
          <a:stretch>
            <a:fillRect/>
          </a:stretch>
        </p:blipFill>
        <p:spPr>
          <a:xfrm>
            <a:off x="93960" y="300960"/>
            <a:ext cx="8879040" cy="586152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 name="CustomShape 1"/>
          <p:cNvSpPr/>
          <p:nvPr/>
        </p:nvSpPr>
        <p:spPr>
          <a:xfrm>
            <a:off x="457200" y="273600"/>
            <a:ext cx="8227800" cy="1143360"/>
          </a:xfrm>
          <a:prstGeom prst="rect">
            <a:avLst/>
          </a:prstGeom>
          <a:noFill/>
          <a:ln>
            <a:noFill/>
          </a:ln>
        </p:spPr>
        <p:style>
          <a:lnRef idx="0">
            <a:srgbClr val="FFFFFF"/>
          </a:lnRef>
          <a:fillRef idx="0">
            <a:srgbClr val="FFFFFF"/>
          </a:fillRef>
          <a:effectRef idx="0">
            <a:srgbClr val="FFFFFF"/>
          </a:effectRef>
          <a:fontRef idx="minor"/>
        </p:style>
      </p:sp>
      <p:sp>
        <p:nvSpPr>
          <p:cNvPr id="904" name="CustomShape 2"/>
          <p:cNvSpPr/>
          <p:nvPr/>
        </p:nvSpPr>
        <p:spPr>
          <a:xfrm>
            <a:off x="457200" y="1604520"/>
            <a:ext cx="8227800" cy="3975840"/>
          </a:xfrm>
          <a:prstGeom prst="rect">
            <a:avLst/>
          </a:prstGeom>
          <a:noFill/>
          <a:ln>
            <a:noFill/>
          </a:ln>
        </p:spPr>
        <p:style>
          <a:lnRef idx="0">
            <a:srgbClr val="FFFFFF"/>
          </a:lnRef>
          <a:fillRef idx="0">
            <a:srgbClr val="FFFFFF"/>
          </a:fillRef>
          <a:effectRef idx="0">
            <a:srgbClr val="FFFFFF"/>
          </a:effectRef>
          <a:fontRef idx="minor"/>
        </p:style>
      </p:sp>
      <p:pic>
        <p:nvPicPr>
          <p:cNvPr id="905" name="Picture 3"/>
          <p:cNvPicPr/>
          <p:nvPr/>
        </p:nvPicPr>
        <p:blipFill>
          <a:blip r:embed="rId1"/>
          <a:stretch>
            <a:fillRect/>
          </a:stretch>
        </p:blipFill>
        <p:spPr>
          <a:xfrm>
            <a:off x="114480" y="328320"/>
            <a:ext cx="8958240" cy="637092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 name="CustomShape 1"/>
          <p:cNvSpPr/>
          <p:nvPr/>
        </p:nvSpPr>
        <p:spPr>
          <a:xfrm>
            <a:off x="457200" y="273600"/>
            <a:ext cx="8227800" cy="1143360"/>
          </a:xfrm>
          <a:prstGeom prst="rect">
            <a:avLst/>
          </a:prstGeom>
          <a:noFill/>
          <a:ln>
            <a:noFill/>
          </a:ln>
        </p:spPr>
        <p:style>
          <a:lnRef idx="0">
            <a:srgbClr val="FFFFFF"/>
          </a:lnRef>
          <a:fillRef idx="0">
            <a:srgbClr val="FFFFFF"/>
          </a:fillRef>
          <a:effectRef idx="0">
            <a:srgbClr val="FFFFFF"/>
          </a:effectRef>
          <a:fontRef idx="minor"/>
        </p:style>
      </p:sp>
      <p:sp>
        <p:nvSpPr>
          <p:cNvPr id="907" name="CustomShape 2"/>
          <p:cNvSpPr/>
          <p:nvPr/>
        </p:nvSpPr>
        <p:spPr>
          <a:xfrm>
            <a:off x="457200" y="1604520"/>
            <a:ext cx="8227800" cy="3975840"/>
          </a:xfrm>
          <a:prstGeom prst="rect">
            <a:avLst/>
          </a:prstGeom>
          <a:noFill/>
          <a:ln>
            <a:noFill/>
          </a:ln>
        </p:spPr>
        <p:style>
          <a:lnRef idx="0">
            <a:srgbClr val="FFFFFF"/>
          </a:lnRef>
          <a:fillRef idx="0">
            <a:srgbClr val="FFFFFF"/>
          </a:fillRef>
          <a:effectRef idx="0">
            <a:srgbClr val="FFFFFF"/>
          </a:effectRef>
          <a:fontRef idx="minor"/>
        </p:style>
      </p:sp>
      <p:pic>
        <p:nvPicPr>
          <p:cNvPr id="908" name="Picture 3"/>
          <p:cNvPicPr/>
          <p:nvPr/>
        </p:nvPicPr>
        <p:blipFill>
          <a:blip r:embed="rId1"/>
          <a:stretch>
            <a:fillRect/>
          </a:stretch>
        </p:blipFill>
        <p:spPr>
          <a:xfrm>
            <a:off x="106560" y="395640"/>
            <a:ext cx="8992800" cy="610848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9" name="CustomShape 1"/>
          <p:cNvSpPr/>
          <p:nvPr/>
        </p:nvSpPr>
        <p:spPr>
          <a:xfrm>
            <a:off x="457200" y="273600"/>
            <a:ext cx="8227800" cy="1143360"/>
          </a:xfrm>
          <a:prstGeom prst="rect">
            <a:avLst/>
          </a:prstGeom>
          <a:noFill/>
          <a:ln>
            <a:noFill/>
          </a:ln>
        </p:spPr>
        <p:style>
          <a:lnRef idx="0">
            <a:srgbClr val="FFFFFF"/>
          </a:lnRef>
          <a:fillRef idx="0">
            <a:srgbClr val="FFFFFF"/>
          </a:fillRef>
          <a:effectRef idx="0">
            <a:srgbClr val="FFFFFF"/>
          </a:effectRef>
          <a:fontRef idx="minor"/>
        </p:style>
      </p:sp>
      <p:sp>
        <p:nvSpPr>
          <p:cNvPr id="910" name="CustomShape 2"/>
          <p:cNvSpPr/>
          <p:nvPr/>
        </p:nvSpPr>
        <p:spPr>
          <a:xfrm>
            <a:off x="457200" y="1604520"/>
            <a:ext cx="8227800" cy="3975840"/>
          </a:xfrm>
          <a:prstGeom prst="rect">
            <a:avLst/>
          </a:prstGeom>
          <a:noFill/>
          <a:ln>
            <a:noFill/>
          </a:ln>
        </p:spPr>
        <p:style>
          <a:lnRef idx="0">
            <a:srgbClr val="FFFFFF"/>
          </a:lnRef>
          <a:fillRef idx="0">
            <a:srgbClr val="FFFFFF"/>
          </a:fillRef>
          <a:effectRef idx="0">
            <a:srgbClr val="FFFFFF"/>
          </a:effectRef>
          <a:fontRef idx="minor"/>
        </p:style>
      </p:sp>
      <p:pic>
        <p:nvPicPr>
          <p:cNvPr id="911" name="Picture 3"/>
          <p:cNvPicPr/>
          <p:nvPr/>
        </p:nvPicPr>
        <p:blipFill>
          <a:blip r:embed="rId1"/>
          <a:stretch>
            <a:fillRect/>
          </a:stretch>
        </p:blipFill>
        <p:spPr>
          <a:xfrm>
            <a:off x="35640" y="477000"/>
            <a:ext cx="9056880" cy="6183360"/>
          </a:xfrm>
          <a:prstGeom prst="rect">
            <a:avLst/>
          </a:prstGeom>
          <a:ln>
            <a:noFill/>
          </a:ln>
        </p:spPr>
      </p:pic>
      <p:sp>
        <p:nvSpPr>
          <p:cNvPr id="912" name="CustomShape 3"/>
          <p:cNvSpPr/>
          <p:nvPr/>
        </p:nvSpPr>
        <p:spPr>
          <a:xfrm>
            <a:off x="1036800" y="116280"/>
            <a:ext cx="5262120" cy="3639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pPr>
            <a:r>
              <a:rPr lang="en-IN" sz="1800" b="1" strike="noStrike" spc="-1">
                <a:solidFill>
                  <a:srgbClr val="000000"/>
                </a:solidFill>
                <a:latin typeface="Arial" panose="020B0604020202020204"/>
                <a:ea typeface="DejaVu Sans"/>
              </a:rPr>
              <a:t>MACRO INVOCATION</a:t>
            </a:r>
            <a:endParaRPr lang="en-IN" sz="18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3" name="CustomShape 1"/>
          <p:cNvSpPr/>
          <p:nvPr/>
        </p:nvSpPr>
        <p:spPr>
          <a:xfrm>
            <a:off x="457200" y="273600"/>
            <a:ext cx="8227800" cy="1143360"/>
          </a:xfrm>
          <a:prstGeom prst="rect">
            <a:avLst/>
          </a:prstGeom>
          <a:noFill/>
          <a:ln>
            <a:noFill/>
          </a:ln>
        </p:spPr>
        <p:style>
          <a:lnRef idx="0">
            <a:srgbClr val="FFFFFF"/>
          </a:lnRef>
          <a:fillRef idx="0">
            <a:srgbClr val="FFFFFF"/>
          </a:fillRef>
          <a:effectRef idx="0">
            <a:srgbClr val="FFFFFF"/>
          </a:effectRef>
          <a:fontRef idx="minor"/>
        </p:style>
      </p:sp>
      <p:sp>
        <p:nvSpPr>
          <p:cNvPr id="914" name="CustomShape 2"/>
          <p:cNvSpPr/>
          <p:nvPr/>
        </p:nvSpPr>
        <p:spPr>
          <a:xfrm>
            <a:off x="457200" y="1604520"/>
            <a:ext cx="8227800" cy="3975840"/>
          </a:xfrm>
          <a:prstGeom prst="rect">
            <a:avLst/>
          </a:prstGeom>
          <a:noFill/>
          <a:ln>
            <a:noFill/>
          </a:ln>
        </p:spPr>
        <p:style>
          <a:lnRef idx="0">
            <a:srgbClr val="FFFFFF"/>
          </a:lnRef>
          <a:fillRef idx="0">
            <a:srgbClr val="FFFFFF"/>
          </a:fillRef>
          <a:effectRef idx="0">
            <a:srgbClr val="FFFFFF"/>
          </a:effectRef>
          <a:fontRef idx="minor"/>
        </p:style>
      </p:sp>
      <p:pic>
        <p:nvPicPr>
          <p:cNvPr id="915" name="Picture 3"/>
          <p:cNvPicPr/>
          <p:nvPr/>
        </p:nvPicPr>
        <p:blipFill>
          <a:blip r:embed="rId1"/>
          <a:stretch>
            <a:fillRect/>
          </a:stretch>
        </p:blipFill>
        <p:spPr>
          <a:xfrm>
            <a:off x="0" y="765720"/>
            <a:ext cx="9142560" cy="5989680"/>
          </a:xfrm>
          <a:prstGeom prst="rect">
            <a:avLst/>
          </a:prstGeom>
          <a:ln>
            <a:noFill/>
          </a:ln>
        </p:spPr>
      </p:pic>
      <p:sp>
        <p:nvSpPr>
          <p:cNvPr id="916" name="CustomShape 3"/>
          <p:cNvSpPr/>
          <p:nvPr/>
        </p:nvSpPr>
        <p:spPr>
          <a:xfrm>
            <a:off x="716760" y="276120"/>
            <a:ext cx="3349440" cy="4554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pPr>
            <a:r>
              <a:rPr lang="en-IN" sz="2400" b="1" strike="noStrike" spc="-1">
                <a:solidFill>
                  <a:srgbClr val="000000"/>
                </a:solidFill>
                <a:latin typeface="Arial" panose="020B0604020202020204"/>
                <a:ea typeface="DejaVu Sans"/>
              </a:rPr>
              <a:t>MACRO EXPANSION</a:t>
            </a: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7" name="CustomShape 1"/>
          <p:cNvSpPr/>
          <p:nvPr/>
        </p:nvSpPr>
        <p:spPr>
          <a:xfrm>
            <a:off x="457200" y="273600"/>
            <a:ext cx="8227800" cy="1143360"/>
          </a:xfrm>
          <a:prstGeom prst="rect">
            <a:avLst/>
          </a:prstGeom>
          <a:noFill/>
          <a:ln>
            <a:noFill/>
          </a:ln>
        </p:spPr>
        <p:style>
          <a:lnRef idx="0">
            <a:srgbClr val="FFFFFF"/>
          </a:lnRef>
          <a:fillRef idx="0">
            <a:srgbClr val="FFFFFF"/>
          </a:fillRef>
          <a:effectRef idx="0">
            <a:srgbClr val="FFFFFF"/>
          </a:effectRef>
          <a:fontRef idx="minor"/>
        </p:style>
        <p:txBody>
          <a:bodyPr lIns="0" tIns="0" rIns="0" bIns="0" anchor="ctr">
            <a:noAutofit/>
          </a:bodyPr>
          <a:p>
            <a:pPr>
              <a:lnSpc>
                <a:spcPct val="100000"/>
              </a:lnSpc>
            </a:pPr>
            <a:r>
              <a:rPr lang="en-US" sz="1800" b="0" strike="noStrike" spc="-1">
                <a:solidFill>
                  <a:srgbClr val="000000"/>
                </a:solidFill>
                <a:latin typeface="Arial" panose="020B0604020202020204"/>
                <a:ea typeface="DejaVu Sans"/>
              </a:rPr>
              <a:t>Difference between Macro and Subroutine</a:t>
            </a:r>
            <a:endParaRPr lang="en-IN" sz="1800" b="0" strike="noStrike" spc="-1">
              <a:latin typeface="Arial" panose="020B0604020202020204"/>
            </a:endParaRPr>
          </a:p>
        </p:txBody>
      </p:sp>
      <p:sp>
        <p:nvSpPr>
          <p:cNvPr id="918" name="CustomShape 2"/>
          <p:cNvSpPr/>
          <p:nvPr/>
        </p:nvSpPr>
        <p:spPr>
          <a:xfrm>
            <a:off x="457200" y="1604520"/>
            <a:ext cx="8227800" cy="3975840"/>
          </a:xfrm>
          <a:prstGeom prst="rect">
            <a:avLst/>
          </a:prstGeom>
          <a:noFill/>
          <a:ln>
            <a:noFill/>
          </a:ln>
        </p:spPr>
        <p:style>
          <a:lnRef idx="0">
            <a:srgbClr val="FFFFFF"/>
          </a:lnRef>
          <a:fillRef idx="0">
            <a:srgbClr val="FFFFFF"/>
          </a:fillRef>
          <a:effectRef idx="0">
            <a:srgbClr val="FFFFFF"/>
          </a:effectRef>
          <a:fontRef idx="minor"/>
        </p:style>
        <p:txBody>
          <a:bodyPr lIns="0" tIns="0" rIns="0" bIns="0">
            <a:noAutofit/>
          </a:bodyPr>
          <a:p>
            <a:pPr>
              <a:lnSpc>
                <a:spcPct val="100000"/>
              </a:lnSpc>
            </a:pPr>
            <a:r>
              <a:rPr lang="en-US" sz="2400" b="0" strike="noStrike" spc="-1">
                <a:solidFill>
                  <a:srgbClr val="000000"/>
                </a:solidFill>
                <a:latin typeface="Arial" panose="020B0604020202020204"/>
                <a:ea typeface="DejaVu Sans"/>
              </a:rPr>
              <a:t>Macros differ from subroutines in two fundamental aspects:</a:t>
            </a:r>
            <a:endParaRPr lang="en-IN" sz="2400" b="0" strike="noStrike" spc="-1">
              <a:latin typeface="Arial" panose="020B0604020202020204"/>
            </a:endParaRPr>
          </a:p>
          <a:p>
            <a:pPr>
              <a:lnSpc>
                <a:spcPct val="100000"/>
              </a:lnSpc>
            </a:pPr>
            <a:endParaRPr lang="en-IN" sz="2400" b="0" strike="noStrike" spc="-1">
              <a:latin typeface="Arial" panose="020B0604020202020204"/>
            </a:endParaRPr>
          </a:p>
          <a:p>
            <a:pPr marL="285750" indent="-284480">
              <a:lnSpc>
                <a:spcPct val="100000"/>
              </a:lnSpc>
              <a:buClr>
                <a:srgbClr val="000000"/>
              </a:buClr>
              <a:buFont typeface="Arial" panose="020B0604020202020204"/>
              <a:buChar char="•"/>
            </a:pPr>
            <a:r>
              <a:rPr lang="en-US" sz="2400" b="0" strike="noStrike" spc="-1">
                <a:solidFill>
                  <a:srgbClr val="000000"/>
                </a:solidFill>
                <a:latin typeface="Arial" panose="020B0604020202020204"/>
                <a:ea typeface="DejaVu Sans"/>
              </a:rPr>
              <a:t> </a:t>
            </a:r>
            <a:r>
              <a:rPr lang="en-US" sz="2400" b="0" strike="noStrike" spc="-1">
                <a:solidFill>
                  <a:srgbClr val="000000"/>
                </a:solidFill>
                <a:latin typeface="Arial" panose="020B0604020202020204"/>
                <a:ea typeface="DejaVu Sans"/>
              </a:rPr>
              <a:t>A macro call leads to its expansion, whereas subroutine call leads to its execution. </a:t>
            </a:r>
            <a:endParaRPr lang="en-IN" sz="2400" b="0" strike="noStrike" spc="-1">
              <a:latin typeface="Arial" panose="020B0604020202020204"/>
            </a:endParaRPr>
          </a:p>
          <a:p>
            <a:pPr>
              <a:lnSpc>
                <a:spcPct val="100000"/>
              </a:lnSpc>
            </a:pPr>
            <a:r>
              <a:rPr lang="en-IN" sz="2400" b="0" strike="noStrike" spc="-1">
                <a:solidFill>
                  <a:srgbClr val="000000"/>
                </a:solidFill>
                <a:latin typeface="Arial" panose="020B0604020202020204"/>
                <a:ea typeface="DejaVu Sans"/>
              </a:rPr>
              <a:t>      </a:t>
            </a:r>
            <a:r>
              <a:rPr lang="en-US" sz="2400" b="0" strike="noStrike" spc="-1">
                <a:solidFill>
                  <a:srgbClr val="000000"/>
                </a:solidFill>
                <a:latin typeface="Arial" panose="020B0604020202020204"/>
                <a:ea typeface="DejaVu Sans"/>
              </a:rPr>
              <a:t>So</a:t>
            </a:r>
            <a:r>
              <a:rPr lang="en-IN" sz="2400" b="0" strike="noStrike" spc="-1">
                <a:solidFill>
                  <a:srgbClr val="000000"/>
                </a:solidFill>
                <a:latin typeface="Arial" panose="020B0604020202020204"/>
                <a:ea typeface="DejaVu Sans"/>
              </a:rPr>
              <a:t> </a:t>
            </a:r>
            <a:r>
              <a:rPr lang="en-US" sz="2400" b="0" strike="noStrike" spc="-1">
                <a:solidFill>
                  <a:srgbClr val="000000"/>
                </a:solidFill>
                <a:latin typeface="Arial" panose="020B0604020202020204"/>
                <a:ea typeface="DejaVu Sans"/>
              </a:rPr>
              <a:t>there is difference in size and execution efficiency.</a:t>
            </a:r>
            <a:endParaRPr lang="en-IN" sz="2400" b="0" strike="noStrike" spc="-1">
              <a:latin typeface="Arial" panose="020B0604020202020204"/>
            </a:endParaRPr>
          </a:p>
          <a:p>
            <a:pPr>
              <a:lnSpc>
                <a:spcPct val="100000"/>
              </a:lnSpc>
            </a:pPr>
            <a:endParaRPr lang="en-IN" sz="2400" b="0" strike="noStrike" spc="-1">
              <a:latin typeface="Arial" panose="020B0604020202020204"/>
            </a:endParaRPr>
          </a:p>
          <a:p>
            <a:pPr marL="285750" indent="-284480">
              <a:lnSpc>
                <a:spcPct val="100000"/>
              </a:lnSpc>
              <a:buClr>
                <a:srgbClr val="000000"/>
              </a:buClr>
              <a:buFont typeface="Arial" panose="020B0604020202020204"/>
              <a:buChar char="•"/>
            </a:pPr>
            <a:r>
              <a:rPr lang="en-US" sz="2400" b="0" strike="noStrike" spc="-1">
                <a:solidFill>
                  <a:srgbClr val="000000"/>
                </a:solidFill>
                <a:latin typeface="Arial" panose="020B0604020202020204"/>
                <a:ea typeface="DejaVu Sans"/>
              </a:rPr>
              <a:t> </a:t>
            </a:r>
            <a:r>
              <a:rPr lang="en-US" sz="2400" b="0" strike="noStrike" spc="-1">
                <a:solidFill>
                  <a:srgbClr val="000000"/>
                </a:solidFill>
                <a:latin typeface="Arial" panose="020B0604020202020204"/>
                <a:ea typeface="DejaVu Sans"/>
              </a:rPr>
              <a:t>Statements of the macro body are expanded each time the macro is invoked. </a:t>
            </a:r>
            <a:endParaRPr lang="en-IN" sz="2400" b="0" strike="noStrike" spc="-1">
              <a:latin typeface="Arial" panose="020B0604020202020204"/>
            </a:endParaRPr>
          </a:p>
          <a:p>
            <a:pPr marL="285750" indent="-284480">
              <a:lnSpc>
                <a:spcPct val="100000"/>
              </a:lnSpc>
              <a:buClr>
                <a:srgbClr val="000000"/>
              </a:buClr>
              <a:buFont typeface="Arial" panose="020B0604020202020204"/>
              <a:buChar char="•"/>
            </a:pPr>
            <a:r>
              <a:rPr lang="en-IN" sz="2400" b="0" strike="noStrike" spc="-1">
                <a:solidFill>
                  <a:srgbClr val="000000"/>
                </a:solidFill>
                <a:latin typeface="Arial" panose="020B0604020202020204"/>
                <a:ea typeface="DejaVu Sans"/>
              </a:rPr>
              <a:t> </a:t>
            </a:r>
            <a:r>
              <a:rPr lang="en-US" sz="2400" b="0" strike="noStrike" spc="-1">
                <a:solidFill>
                  <a:srgbClr val="000000"/>
                </a:solidFill>
                <a:latin typeface="Arial" panose="020B0604020202020204"/>
                <a:ea typeface="DejaVu Sans"/>
              </a:rPr>
              <a:t>statements of the subroutine appear only once, regardless of how many times the</a:t>
            </a:r>
            <a:r>
              <a:rPr lang="en-IN" sz="2400" b="0" strike="noStrike" spc="-1">
                <a:solidFill>
                  <a:srgbClr val="000000"/>
                </a:solidFill>
                <a:latin typeface="Arial" panose="020B0604020202020204"/>
                <a:ea typeface="DejaVu Sans"/>
              </a:rPr>
              <a:t> </a:t>
            </a:r>
            <a:r>
              <a:rPr lang="en-US" sz="2400" b="0" strike="noStrike" spc="-1">
                <a:solidFill>
                  <a:srgbClr val="000000"/>
                </a:solidFill>
                <a:latin typeface="Arial" panose="020B0604020202020204"/>
                <a:ea typeface="DejaVu Sans"/>
              </a:rPr>
              <a:t>subroutine is called</a:t>
            </a: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9" name="Picture 1"/>
          <p:cNvPicPr/>
          <p:nvPr/>
        </p:nvPicPr>
        <p:blipFill>
          <a:blip r:embed="rId1"/>
          <a:stretch>
            <a:fillRect/>
          </a:stretch>
        </p:blipFill>
        <p:spPr>
          <a:xfrm>
            <a:off x="251640" y="2876040"/>
            <a:ext cx="8584200" cy="153324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 name="CustomShape 1"/>
          <p:cNvSpPr/>
          <p:nvPr/>
        </p:nvSpPr>
        <p:spPr>
          <a:xfrm>
            <a:off x="457200" y="273600"/>
            <a:ext cx="8227800" cy="1143360"/>
          </a:xfrm>
          <a:prstGeom prst="rect">
            <a:avLst/>
          </a:prstGeom>
          <a:noFill/>
          <a:ln>
            <a:noFill/>
          </a:ln>
        </p:spPr>
        <p:style>
          <a:lnRef idx="0">
            <a:srgbClr val="FFFFFF"/>
          </a:lnRef>
          <a:fillRef idx="0">
            <a:srgbClr val="FFFFFF"/>
          </a:fillRef>
          <a:effectRef idx="0">
            <a:srgbClr val="FFFFFF"/>
          </a:effectRef>
          <a:fontRef idx="minor"/>
        </p:style>
        <p:txBody>
          <a:bodyPr lIns="0" tIns="0" rIns="0" bIns="0" anchor="ctr">
            <a:noAutofit/>
          </a:bodyPr>
          <a:p>
            <a:pPr>
              <a:lnSpc>
                <a:spcPct val="100000"/>
              </a:lnSpc>
            </a:pPr>
            <a:r>
              <a:rPr lang="en-IN" sz="2400" b="1" strike="noStrike" spc="-1">
                <a:solidFill>
                  <a:srgbClr val="000000"/>
                </a:solidFill>
                <a:latin typeface="Arial" panose="020B0604020202020204"/>
                <a:ea typeface="DejaVu Sans"/>
              </a:rPr>
              <a:t>Macro processor algorithm and data structure</a:t>
            </a:r>
            <a:endParaRPr lang="en-IN" sz="2400" b="0" strike="noStrike" spc="-1">
              <a:latin typeface="Arial" panose="020B0604020202020204"/>
            </a:endParaRPr>
          </a:p>
        </p:txBody>
      </p:sp>
      <p:sp>
        <p:nvSpPr>
          <p:cNvPr id="921" name="CustomShape 2"/>
          <p:cNvSpPr/>
          <p:nvPr/>
        </p:nvSpPr>
        <p:spPr>
          <a:xfrm>
            <a:off x="457200" y="1604520"/>
            <a:ext cx="8227800" cy="3975840"/>
          </a:xfrm>
          <a:prstGeom prst="rect">
            <a:avLst/>
          </a:prstGeom>
          <a:noFill/>
          <a:ln>
            <a:noFill/>
          </a:ln>
        </p:spPr>
        <p:style>
          <a:lnRef idx="0">
            <a:srgbClr val="FFFFFF"/>
          </a:lnRef>
          <a:fillRef idx="0">
            <a:srgbClr val="FFFFFF"/>
          </a:fillRef>
          <a:effectRef idx="0">
            <a:srgbClr val="FFFFFF"/>
          </a:effectRef>
          <a:fontRef idx="minor"/>
        </p:style>
        <p:txBody>
          <a:bodyPr lIns="0" tIns="0" rIns="0" bIns="0">
            <a:noAutofit/>
          </a:bodyPr>
          <a:p>
            <a:pPr marL="285750" indent="-284480">
              <a:lnSpc>
                <a:spcPct val="100000"/>
              </a:lnSpc>
              <a:buClr>
                <a:srgbClr val="000000"/>
              </a:buClr>
              <a:buFont typeface="Arial" panose="020B0604020202020204"/>
              <a:buChar char="•"/>
            </a:pPr>
            <a:r>
              <a:rPr lang="en-IN" sz="2800" b="0" strike="noStrike" spc="-1">
                <a:solidFill>
                  <a:srgbClr val="000000"/>
                </a:solidFill>
                <a:latin typeface="Arial" panose="020B0604020202020204"/>
                <a:ea typeface="DejaVu Sans"/>
              </a:rPr>
              <a:t>It </a:t>
            </a:r>
            <a:r>
              <a:rPr lang="en-US" sz="2800" b="0" strike="noStrike" spc="-1">
                <a:solidFill>
                  <a:srgbClr val="000000"/>
                </a:solidFill>
                <a:latin typeface="Arial" panose="020B0604020202020204"/>
                <a:ea typeface="DejaVu Sans"/>
              </a:rPr>
              <a:t> is easy to design a two-pass macro processor in which all macro definitions are</a:t>
            </a:r>
            <a:r>
              <a:rPr lang="en-IN" sz="2800" b="0" strike="noStrike" spc="-1">
                <a:solidFill>
                  <a:srgbClr val="000000"/>
                </a:solidFill>
                <a:latin typeface="Arial" panose="020B0604020202020204"/>
                <a:ea typeface="DejaVu Sans"/>
              </a:rPr>
              <a:t> </a:t>
            </a:r>
            <a:r>
              <a:rPr lang="en-US" sz="2800" b="0" strike="noStrike" spc="-1">
                <a:solidFill>
                  <a:srgbClr val="000000"/>
                </a:solidFill>
                <a:latin typeface="Arial" panose="020B0604020202020204"/>
                <a:ea typeface="DejaVu Sans"/>
              </a:rPr>
              <a:t>processed during the first pass and all macro invocation statements are expanded</a:t>
            </a:r>
            <a:r>
              <a:rPr lang="en-IN" sz="2800" b="0" strike="noStrike" spc="-1">
                <a:solidFill>
                  <a:srgbClr val="000000"/>
                </a:solidFill>
                <a:latin typeface="Arial" panose="020B0604020202020204"/>
                <a:ea typeface="DejaVu Sans"/>
              </a:rPr>
              <a:t> </a:t>
            </a:r>
            <a:r>
              <a:rPr lang="en-US" sz="2800" b="0" strike="noStrike" spc="-1">
                <a:solidFill>
                  <a:srgbClr val="000000"/>
                </a:solidFill>
                <a:latin typeface="Arial" panose="020B0604020202020204"/>
                <a:ea typeface="DejaVu Sans"/>
              </a:rPr>
              <a:t>during second pass.</a:t>
            </a:r>
            <a:endParaRPr lang="en-IN" sz="2800" b="0" strike="noStrike" spc="-1">
              <a:latin typeface="Arial" panose="020B0604020202020204"/>
            </a:endParaRPr>
          </a:p>
          <a:p>
            <a:pPr marL="285750" indent="-284480">
              <a:lnSpc>
                <a:spcPct val="100000"/>
              </a:lnSpc>
              <a:buClr>
                <a:srgbClr val="000000"/>
              </a:buClr>
              <a:buFont typeface="Arial" panose="020B0604020202020204"/>
              <a:buChar char="•"/>
            </a:pPr>
            <a:r>
              <a:rPr lang="en-US" sz="2800" b="0" strike="noStrike" spc="-1">
                <a:solidFill>
                  <a:srgbClr val="000000"/>
                </a:solidFill>
                <a:latin typeface="Arial" panose="020B0604020202020204"/>
                <a:ea typeface="DejaVu Sans"/>
              </a:rPr>
              <a:t>Such a two pass macro processor cannot handle nested macro definitions. </a:t>
            </a:r>
            <a:endParaRPr lang="en-IN" sz="2800" b="0" strike="noStrike" spc="-1">
              <a:latin typeface="Arial" panose="020B0604020202020204"/>
            </a:endParaRPr>
          </a:p>
          <a:p>
            <a:pPr marL="285750" indent="-284480">
              <a:lnSpc>
                <a:spcPct val="100000"/>
              </a:lnSpc>
              <a:buClr>
                <a:srgbClr val="000000"/>
              </a:buClr>
              <a:buFont typeface="Arial" panose="020B0604020202020204"/>
              <a:buChar char="•"/>
            </a:pPr>
            <a:r>
              <a:rPr lang="en-US" sz="2800" b="0" strike="noStrike" spc="-1">
                <a:solidFill>
                  <a:srgbClr val="000000"/>
                </a:solidFill>
                <a:latin typeface="Arial" panose="020B0604020202020204"/>
                <a:ea typeface="DejaVu Sans"/>
              </a:rPr>
              <a:t>Nested</a:t>
            </a:r>
            <a:r>
              <a:rPr lang="en-IN" sz="2800" b="0" strike="noStrike" spc="-1">
                <a:solidFill>
                  <a:srgbClr val="000000"/>
                </a:solidFill>
                <a:latin typeface="Arial" panose="020B0604020202020204"/>
                <a:ea typeface="DejaVu Sans"/>
              </a:rPr>
              <a:t> </a:t>
            </a:r>
            <a:r>
              <a:rPr lang="en-US" sz="2800" b="0" strike="noStrike" spc="-1">
                <a:solidFill>
                  <a:srgbClr val="000000"/>
                </a:solidFill>
                <a:latin typeface="Arial" panose="020B0604020202020204"/>
                <a:ea typeface="DejaVu Sans"/>
              </a:rPr>
              <a:t>macros are macros in which definition of one macro contains definition of other</a:t>
            </a:r>
            <a:r>
              <a:rPr lang="en-IN" sz="2800" b="0" strike="noStrike" spc="-1">
                <a:solidFill>
                  <a:srgbClr val="000000"/>
                </a:solidFill>
                <a:latin typeface="Arial" panose="020B0604020202020204"/>
                <a:ea typeface="DejaVu Sans"/>
              </a:rPr>
              <a:t> </a:t>
            </a:r>
            <a:r>
              <a:rPr lang="en-US" sz="2800" b="0" strike="noStrike" spc="-1">
                <a:solidFill>
                  <a:srgbClr val="000000"/>
                </a:solidFill>
                <a:latin typeface="Arial" panose="020B0604020202020204"/>
                <a:ea typeface="DejaVu Sans"/>
              </a:rPr>
              <a:t>macros.</a:t>
            </a:r>
            <a:endParaRPr lang="en-IN" sz="2800" b="0" strike="noStrike" spc="-1">
              <a:latin typeface="Arial" panose="020B0604020202020204"/>
            </a:endParaRPr>
          </a:p>
          <a:p>
            <a:pPr>
              <a:lnSpc>
                <a:spcPct val="100000"/>
              </a:lnSpc>
            </a:pPr>
            <a:r>
              <a:rPr lang="en-US" sz="2800" b="0" strike="noStrike" spc="-1">
                <a:solidFill>
                  <a:srgbClr val="000000"/>
                </a:solidFill>
                <a:latin typeface="Arial" panose="020B0604020202020204"/>
                <a:ea typeface="DejaVu Sans"/>
              </a:rPr>
              <a:t> </a:t>
            </a:r>
            <a:endParaRPr lang="en-IN" sz="28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 name="CustomShape 1"/>
          <p:cNvSpPr/>
          <p:nvPr/>
        </p:nvSpPr>
        <p:spPr>
          <a:xfrm>
            <a:off x="457200" y="273600"/>
            <a:ext cx="8227800" cy="1143360"/>
          </a:xfrm>
          <a:prstGeom prst="rect">
            <a:avLst/>
          </a:prstGeom>
          <a:noFill/>
          <a:ln>
            <a:noFill/>
          </a:ln>
        </p:spPr>
        <p:style>
          <a:lnRef idx="0">
            <a:srgbClr val="FFFFFF"/>
          </a:lnRef>
          <a:fillRef idx="0">
            <a:srgbClr val="FFFFFF"/>
          </a:fillRef>
          <a:effectRef idx="0">
            <a:srgbClr val="FFFFFF"/>
          </a:effectRef>
          <a:fontRef idx="minor"/>
        </p:style>
      </p:sp>
      <p:sp>
        <p:nvSpPr>
          <p:cNvPr id="923" name="CustomShape 2"/>
          <p:cNvSpPr/>
          <p:nvPr/>
        </p:nvSpPr>
        <p:spPr>
          <a:xfrm>
            <a:off x="457200" y="1604520"/>
            <a:ext cx="8227800" cy="3975840"/>
          </a:xfrm>
          <a:prstGeom prst="rect">
            <a:avLst/>
          </a:prstGeom>
          <a:noFill/>
          <a:ln>
            <a:noFill/>
          </a:ln>
        </p:spPr>
        <p:style>
          <a:lnRef idx="0">
            <a:srgbClr val="FFFFFF"/>
          </a:lnRef>
          <a:fillRef idx="0">
            <a:srgbClr val="FFFFFF"/>
          </a:fillRef>
          <a:effectRef idx="0">
            <a:srgbClr val="FFFFFF"/>
          </a:effectRef>
          <a:fontRef idx="minor"/>
        </p:style>
        <p:txBody>
          <a:bodyPr lIns="0" tIns="0" rIns="0" bIns="0">
            <a:noAutofit/>
          </a:bodyPr>
          <a:p>
            <a:pPr marL="171450" indent="-170180">
              <a:lnSpc>
                <a:spcPct val="100000"/>
              </a:lnSpc>
              <a:buClr>
                <a:srgbClr val="000000"/>
              </a:buClr>
              <a:buFont typeface="Arial" panose="020B0604020202020204"/>
              <a:buChar char="•"/>
            </a:pPr>
            <a:r>
              <a:rPr lang="en-US" sz="2400" b="0" strike="noStrike" spc="-1">
                <a:solidFill>
                  <a:srgbClr val="000000"/>
                </a:solidFill>
                <a:latin typeface="Arial" panose="020B0604020202020204"/>
                <a:ea typeface="DejaVu Sans"/>
              </a:rPr>
              <a:t>Consider the macro definition example given below, which is used to swap two</a:t>
            </a:r>
            <a:r>
              <a:rPr lang="en-IN" sz="2400" b="0" strike="noStrike" spc="-1">
                <a:solidFill>
                  <a:srgbClr val="000000"/>
                </a:solidFill>
                <a:latin typeface="Arial" panose="020B0604020202020204"/>
                <a:ea typeface="DejaVu Sans"/>
              </a:rPr>
              <a:t> </a:t>
            </a:r>
            <a:r>
              <a:rPr lang="en-US" sz="2400" b="0" strike="noStrike" spc="-1">
                <a:solidFill>
                  <a:srgbClr val="000000"/>
                </a:solidFill>
                <a:latin typeface="Arial" panose="020B0604020202020204"/>
                <a:ea typeface="DejaVu Sans"/>
              </a:rPr>
              <a:t>numbers. </a:t>
            </a:r>
            <a:endParaRPr lang="en-IN" sz="2400" b="0" strike="noStrike" spc="-1">
              <a:latin typeface="Arial" panose="020B0604020202020204"/>
            </a:endParaRPr>
          </a:p>
          <a:p>
            <a:pPr marL="171450" indent="-170180">
              <a:lnSpc>
                <a:spcPct val="100000"/>
              </a:lnSpc>
              <a:buClr>
                <a:srgbClr val="000000"/>
              </a:buClr>
              <a:buFont typeface="Arial" panose="020B0604020202020204"/>
              <a:buChar char="•"/>
            </a:pPr>
            <a:r>
              <a:rPr lang="en-US" sz="2400" b="0" strike="noStrike" spc="-1">
                <a:solidFill>
                  <a:srgbClr val="000000"/>
                </a:solidFill>
                <a:latin typeface="Arial" panose="020B0604020202020204"/>
                <a:ea typeface="DejaVu Sans"/>
              </a:rPr>
              <a:t>The macro named SWAP defines another macro named STORE inside it.</a:t>
            </a:r>
            <a:endParaRPr lang="en-IN" sz="2400" b="0" strike="noStrike" spc="-1">
              <a:latin typeface="Arial" panose="020B0604020202020204"/>
            </a:endParaRPr>
          </a:p>
          <a:p>
            <a:pPr marL="171450" indent="-170180">
              <a:lnSpc>
                <a:spcPct val="100000"/>
              </a:lnSpc>
              <a:buClr>
                <a:srgbClr val="000000"/>
              </a:buClr>
              <a:buFont typeface="Arial" panose="020B0604020202020204"/>
              <a:buChar char="•"/>
            </a:pPr>
            <a:r>
              <a:rPr lang="en-IN" sz="2400" b="0" strike="noStrike" spc="-1">
                <a:solidFill>
                  <a:srgbClr val="000000"/>
                </a:solidFill>
                <a:latin typeface="Arial" panose="020B0604020202020204"/>
                <a:ea typeface="DejaVu Sans"/>
              </a:rPr>
              <a:t> </a:t>
            </a:r>
            <a:r>
              <a:rPr lang="en-US" sz="2400" b="0" strike="noStrike" spc="-1">
                <a:solidFill>
                  <a:srgbClr val="000000"/>
                </a:solidFill>
                <a:latin typeface="Arial" panose="020B0604020202020204"/>
                <a:ea typeface="DejaVu Sans"/>
              </a:rPr>
              <a:t>These type of macro are called nested macros.</a:t>
            </a:r>
            <a:endParaRPr lang="en-IN" sz="2400" b="0" strike="noStrike" spc="-1">
              <a:latin typeface="Arial" panose="020B0604020202020204"/>
            </a:endParaRPr>
          </a:p>
          <a:p>
            <a:pPr marL="171450" indent="-170180">
              <a:lnSpc>
                <a:spcPct val="100000"/>
              </a:lnSpc>
              <a:buClr>
                <a:srgbClr val="000000"/>
              </a:buClr>
              <a:buFont typeface="Arial" panose="020B0604020202020204"/>
              <a:buChar char="•"/>
            </a:pPr>
            <a:r>
              <a:rPr lang="en-IN" sz="2400" b="0" strike="noStrike" spc="-1">
                <a:solidFill>
                  <a:srgbClr val="000000"/>
                </a:solidFill>
                <a:latin typeface="Arial" panose="020B0604020202020204"/>
                <a:ea typeface="DejaVu Sans"/>
              </a:rPr>
              <a:t>Because all macros have to be defined during the first pass before any macro invocation were expanded</a:t>
            </a:r>
            <a:endParaRPr lang="en-IN" sz="2400" b="0" strike="noStrike" spc="-1">
              <a:latin typeface="Arial" panose="020B0604020202020204"/>
            </a:endParaRPr>
          </a:p>
          <a:p>
            <a:pPr>
              <a:lnSpc>
                <a:spcPct val="100000"/>
              </a:lnSpc>
            </a:pPr>
            <a:endParaRPr lang="en-IN" sz="2400" b="0" strike="noStrike" spc="-1">
              <a:latin typeface="Arial" panose="020B0604020202020204"/>
            </a:endParaRPr>
          </a:p>
        </p:txBody>
      </p:sp>
      <p:pic>
        <p:nvPicPr>
          <p:cNvPr id="924" name="Picture 3"/>
          <p:cNvPicPr/>
          <p:nvPr/>
        </p:nvPicPr>
        <p:blipFill>
          <a:blip r:embed="rId1"/>
          <a:stretch>
            <a:fillRect/>
          </a:stretch>
        </p:blipFill>
        <p:spPr>
          <a:xfrm>
            <a:off x="4500360" y="4221360"/>
            <a:ext cx="4436640" cy="228600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chor="b">
            <a:noAutofit/>
          </a:bodyPr>
          <a:p>
            <a:pPr algn="ctr">
              <a:lnSpc>
                <a:spcPct val="100000"/>
              </a:lnSpc>
              <a:tabLst>
                <a:tab pos="0" algn="l"/>
              </a:tabLst>
            </a:pPr>
            <a:r>
              <a:rPr lang="en-US" sz="3200" b="0" strike="noStrike" spc="-1">
                <a:solidFill>
                  <a:srgbClr val="006B61"/>
                </a:solidFill>
                <a:latin typeface="Book Antiqua" panose="02040602050305030304"/>
                <a:ea typeface="PMingLiU"/>
              </a:rPr>
              <a:t>Fig. 3.2</a:t>
            </a:r>
            <a:r>
              <a:rPr lang="en-US" sz="3600" b="0" strike="noStrike" spc="-1">
                <a:solidFill>
                  <a:srgbClr val="006B61"/>
                </a:solidFill>
                <a:latin typeface="Book Antiqua" panose="02040602050305030304"/>
                <a:ea typeface="PMingLiU"/>
              </a:rPr>
              <a:t> </a:t>
            </a:r>
            <a:r>
              <a:rPr lang="en-US" sz="3200" b="0" strike="noStrike" spc="-1">
                <a:solidFill>
                  <a:srgbClr val="006B61"/>
                </a:solidFill>
                <a:latin typeface="Book Antiqua" panose="02040602050305030304"/>
                <a:ea typeface="PMingLiU"/>
              </a:rPr>
              <a:t>Algorithm for an absolute loader</a:t>
            </a:r>
            <a:endParaRPr lang="en-IN" sz="3200" b="0" strike="noStrike" spc="-1">
              <a:latin typeface="Arial" panose="020B0604020202020204"/>
            </a:endParaRPr>
          </a:p>
        </p:txBody>
      </p:sp>
      <p:sp>
        <p:nvSpPr>
          <p:cNvPr id="624" name="CustomShape 2"/>
          <p:cNvSpPr/>
          <p:nvPr/>
        </p:nvSpPr>
        <p:spPr>
          <a:xfrm>
            <a:off x="685800" y="1981080"/>
            <a:ext cx="7769880" cy="41122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100"/>
              </a:spcBef>
              <a:spcAft>
                <a:spcPts val="100"/>
              </a:spcAft>
              <a:tabLst>
                <a:tab pos="0" algn="l"/>
              </a:tabLst>
            </a:pPr>
            <a:r>
              <a:rPr lang="en-US" sz="2000" b="1" strike="noStrike" spc="-1">
                <a:solidFill>
                  <a:srgbClr val="000000"/>
                </a:solidFill>
                <a:latin typeface="Arial" panose="020B0604020202020204"/>
                <a:ea typeface="PMingLiU"/>
              </a:rPr>
              <a:t>Begin</a:t>
            </a:r>
            <a:endParaRPr lang="en-IN" sz="2000" b="0" strike="noStrike" spc="-1">
              <a:latin typeface="Arial" panose="020B0604020202020204"/>
            </a:endParaRPr>
          </a:p>
          <a:p>
            <a:pPr marL="342900" indent="-340995">
              <a:lnSpc>
                <a:spcPct val="100000"/>
              </a:lnSpc>
              <a:spcBef>
                <a:spcPts val="100"/>
              </a:spcBef>
              <a:spcAft>
                <a:spcPts val="100"/>
              </a:spcAft>
              <a:tabLst>
                <a:tab pos="0" algn="l"/>
              </a:tabLst>
            </a:pPr>
            <a:r>
              <a:rPr lang="en-US" sz="2000" b="0" strike="noStrike" spc="-1">
                <a:solidFill>
                  <a:srgbClr val="000000"/>
                </a:solidFill>
                <a:latin typeface="Arial" panose="020B0604020202020204"/>
                <a:ea typeface="PMingLiU"/>
              </a:rPr>
              <a:t>read Header record</a:t>
            </a:r>
            <a:endParaRPr lang="en-IN" sz="2000" b="0" strike="noStrike" spc="-1">
              <a:latin typeface="Arial" panose="020B0604020202020204"/>
            </a:endParaRPr>
          </a:p>
          <a:p>
            <a:pPr marL="342900" indent="-340995">
              <a:lnSpc>
                <a:spcPct val="100000"/>
              </a:lnSpc>
              <a:spcBef>
                <a:spcPts val="100"/>
              </a:spcBef>
              <a:spcAft>
                <a:spcPts val="100"/>
              </a:spcAft>
              <a:tabLst>
                <a:tab pos="0" algn="l"/>
              </a:tabLst>
            </a:pPr>
            <a:r>
              <a:rPr lang="en-US" sz="2000" b="0" strike="noStrike" spc="-1">
                <a:solidFill>
                  <a:srgbClr val="000000"/>
                </a:solidFill>
                <a:latin typeface="Arial" panose="020B0604020202020204"/>
                <a:ea typeface="PMingLiU"/>
              </a:rPr>
              <a:t>verify program name and length</a:t>
            </a:r>
            <a:endParaRPr lang="en-IN" sz="2000" b="0" strike="noStrike" spc="-1">
              <a:latin typeface="Arial" panose="020B0604020202020204"/>
            </a:endParaRPr>
          </a:p>
          <a:p>
            <a:pPr marL="342900" indent="-340995">
              <a:lnSpc>
                <a:spcPct val="100000"/>
              </a:lnSpc>
              <a:spcBef>
                <a:spcPts val="100"/>
              </a:spcBef>
              <a:spcAft>
                <a:spcPts val="100"/>
              </a:spcAft>
              <a:tabLst>
                <a:tab pos="0" algn="l"/>
              </a:tabLst>
            </a:pPr>
            <a:r>
              <a:rPr lang="en-US" sz="2000" b="0" strike="noStrike" spc="-1">
                <a:solidFill>
                  <a:srgbClr val="000000"/>
                </a:solidFill>
                <a:latin typeface="Arial" panose="020B0604020202020204"/>
                <a:ea typeface="PMingLiU"/>
              </a:rPr>
              <a:t>read first Text record</a:t>
            </a:r>
            <a:endParaRPr lang="en-IN" sz="2000" b="0" strike="noStrike" spc="-1">
              <a:latin typeface="Arial" panose="020B0604020202020204"/>
            </a:endParaRPr>
          </a:p>
          <a:p>
            <a:pPr marL="342900" indent="-340995">
              <a:lnSpc>
                <a:spcPct val="100000"/>
              </a:lnSpc>
              <a:spcBef>
                <a:spcPts val="100"/>
              </a:spcBef>
              <a:spcAft>
                <a:spcPts val="100"/>
              </a:spcAft>
              <a:tabLst>
                <a:tab pos="0" algn="l"/>
              </a:tabLst>
            </a:pPr>
            <a:r>
              <a:rPr lang="en-US" sz="2000" b="1" strike="noStrike" spc="-1">
                <a:solidFill>
                  <a:srgbClr val="000000"/>
                </a:solidFill>
                <a:latin typeface="Arial" panose="020B0604020202020204"/>
                <a:ea typeface="PMingLiU"/>
              </a:rPr>
              <a:t>while</a:t>
            </a:r>
            <a:r>
              <a:rPr lang="en-US" sz="2000" b="0" strike="noStrike" spc="-1">
                <a:solidFill>
                  <a:srgbClr val="000000"/>
                </a:solidFill>
                <a:latin typeface="Arial" panose="020B0604020202020204"/>
                <a:ea typeface="PMingLiU"/>
              </a:rPr>
              <a:t> record type is not ‘E’ </a:t>
            </a:r>
            <a:r>
              <a:rPr lang="en-US" sz="2000" b="1" strike="noStrike" spc="-1">
                <a:solidFill>
                  <a:srgbClr val="000000"/>
                </a:solidFill>
                <a:latin typeface="Arial" panose="020B0604020202020204"/>
                <a:ea typeface="PMingLiU"/>
              </a:rPr>
              <a:t>do</a:t>
            </a:r>
            <a:endParaRPr lang="en-IN" sz="2000" b="0" strike="noStrike" spc="-1">
              <a:latin typeface="Arial" panose="020B0604020202020204"/>
            </a:endParaRPr>
          </a:p>
          <a:p>
            <a:pPr marL="342900" indent="-340995">
              <a:lnSpc>
                <a:spcPct val="100000"/>
              </a:lnSpc>
              <a:spcBef>
                <a:spcPts val="100"/>
              </a:spcBef>
              <a:spcAft>
                <a:spcPts val="100"/>
              </a:spcAft>
              <a:tabLst>
                <a:tab pos="0" algn="l"/>
              </a:tabLst>
            </a:pPr>
            <a:r>
              <a:rPr lang="en-US" sz="2000" b="0" strike="noStrike" spc="-1">
                <a:solidFill>
                  <a:srgbClr val="000000"/>
                </a:solidFill>
                <a:latin typeface="Arial" panose="020B0604020202020204"/>
                <a:ea typeface="PMingLiU"/>
              </a:rPr>
              <a:t>	</a:t>
            </a:r>
            <a:r>
              <a:rPr lang="en-US" sz="2000" b="1" strike="noStrike" spc="-1">
                <a:solidFill>
                  <a:srgbClr val="000000"/>
                </a:solidFill>
                <a:latin typeface="Arial" panose="020B0604020202020204"/>
                <a:ea typeface="PMingLiU"/>
              </a:rPr>
              <a:t>begin</a:t>
            </a:r>
            <a:endParaRPr lang="en-IN" sz="2000" b="0" strike="noStrike" spc="-1">
              <a:latin typeface="Arial" panose="020B0604020202020204"/>
            </a:endParaRPr>
          </a:p>
          <a:p>
            <a:pPr marL="342900" indent="-340995">
              <a:lnSpc>
                <a:spcPct val="100000"/>
              </a:lnSpc>
              <a:spcBef>
                <a:spcPts val="100"/>
              </a:spcBef>
              <a:spcAft>
                <a:spcPts val="100"/>
              </a:spcAft>
              <a:tabLst>
                <a:tab pos="0" algn="l"/>
              </a:tabLst>
            </a:pPr>
            <a:r>
              <a:rPr lang="en-US" sz="2000" b="0" strike="noStrike" spc="-1">
                <a:solidFill>
                  <a:srgbClr val="000000"/>
                </a:solidFill>
                <a:latin typeface="Arial" panose="020B0604020202020204"/>
                <a:ea typeface="PMingLiU"/>
              </a:rPr>
              <a:t>	</a:t>
            </a:r>
            <a:r>
              <a:rPr lang="en-US" sz="2000" b="0" strike="noStrike" spc="-1">
                <a:solidFill>
                  <a:srgbClr val="000000"/>
                </a:solidFill>
                <a:latin typeface="Arial" panose="020B0604020202020204"/>
                <a:ea typeface="PMingLiU"/>
              </a:rPr>
              <a:t>{if object code is in character form, convert into internal representation}</a:t>
            </a:r>
            <a:endParaRPr lang="en-IN" sz="2000" b="0" strike="noStrike" spc="-1">
              <a:latin typeface="Arial" panose="020B0604020202020204"/>
            </a:endParaRPr>
          </a:p>
          <a:p>
            <a:pPr marL="342900" indent="-340995">
              <a:lnSpc>
                <a:spcPct val="100000"/>
              </a:lnSpc>
              <a:spcBef>
                <a:spcPts val="100"/>
              </a:spcBef>
              <a:spcAft>
                <a:spcPts val="100"/>
              </a:spcAft>
              <a:tabLst>
                <a:tab pos="0" algn="l"/>
              </a:tabLst>
            </a:pPr>
            <a:r>
              <a:rPr lang="en-US" sz="2000" b="0" strike="noStrike" spc="-1">
                <a:solidFill>
                  <a:srgbClr val="000000"/>
                </a:solidFill>
                <a:latin typeface="Arial" panose="020B0604020202020204"/>
                <a:ea typeface="PMingLiU"/>
              </a:rPr>
              <a:t>	</a:t>
            </a:r>
            <a:r>
              <a:rPr lang="en-US" sz="2000" b="0" strike="noStrike" spc="-1">
                <a:solidFill>
                  <a:srgbClr val="000000"/>
                </a:solidFill>
                <a:latin typeface="Arial" panose="020B0604020202020204"/>
                <a:ea typeface="PMingLiU"/>
              </a:rPr>
              <a:t>move object code to specified location in memory</a:t>
            </a:r>
            <a:endParaRPr lang="en-IN" sz="2000" b="0" strike="noStrike" spc="-1">
              <a:latin typeface="Arial" panose="020B0604020202020204"/>
            </a:endParaRPr>
          </a:p>
          <a:p>
            <a:pPr marL="342900" indent="-340995">
              <a:lnSpc>
                <a:spcPct val="100000"/>
              </a:lnSpc>
              <a:spcBef>
                <a:spcPts val="100"/>
              </a:spcBef>
              <a:spcAft>
                <a:spcPts val="100"/>
              </a:spcAft>
              <a:tabLst>
                <a:tab pos="0" algn="l"/>
              </a:tabLst>
            </a:pPr>
            <a:r>
              <a:rPr lang="en-US" sz="2000" b="0" strike="noStrike" spc="-1">
                <a:solidFill>
                  <a:srgbClr val="000000"/>
                </a:solidFill>
                <a:latin typeface="Arial" panose="020B0604020202020204"/>
                <a:ea typeface="PMingLiU"/>
              </a:rPr>
              <a:t>	</a:t>
            </a:r>
            <a:r>
              <a:rPr lang="en-US" sz="2000" b="0" strike="noStrike" spc="-1">
                <a:solidFill>
                  <a:srgbClr val="000000"/>
                </a:solidFill>
                <a:latin typeface="Arial" panose="020B0604020202020204"/>
                <a:ea typeface="PMingLiU"/>
              </a:rPr>
              <a:t>read next object program record</a:t>
            </a:r>
            <a:endParaRPr lang="en-IN" sz="2000" b="0" strike="noStrike" spc="-1">
              <a:latin typeface="Arial" panose="020B0604020202020204"/>
            </a:endParaRPr>
          </a:p>
          <a:p>
            <a:pPr marL="342900" indent="-340995">
              <a:lnSpc>
                <a:spcPct val="100000"/>
              </a:lnSpc>
              <a:spcBef>
                <a:spcPts val="100"/>
              </a:spcBef>
              <a:spcAft>
                <a:spcPts val="100"/>
              </a:spcAft>
              <a:tabLst>
                <a:tab pos="0" algn="l"/>
              </a:tabLst>
            </a:pPr>
            <a:r>
              <a:rPr lang="en-US" sz="2000" b="1" strike="noStrike" spc="-1">
                <a:solidFill>
                  <a:srgbClr val="000000"/>
                </a:solidFill>
                <a:latin typeface="Arial" panose="020B0604020202020204"/>
                <a:ea typeface="PMingLiU"/>
              </a:rPr>
              <a:t>	</a:t>
            </a:r>
            <a:r>
              <a:rPr lang="en-US" sz="2000" b="1" strike="noStrike" spc="-1">
                <a:solidFill>
                  <a:srgbClr val="000000"/>
                </a:solidFill>
                <a:latin typeface="Arial" panose="020B0604020202020204"/>
                <a:ea typeface="PMingLiU"/>
              </a:rPr>
              <a:t>end</a:t>
            </a:r>
            <a:endParaRPr lang="en-IN" sz="2000" b="0" strike="noStrike" spc="-1">
              <a:latin typeface="Arial" panose="020B0604020202020204"/>
            </a:endParaRPr>
          </a:p>
          <a:p>
            <a:pPr marL="342900" indent="-340995">
              <a:lnSpc>
                <a:spcPct val="100000"/>
              </a:lnSpc>
              <a:spcBef>
                <a:spcPts val="100"/>
              </a:spcBef>
              <a:spcAft>
                <a:spcPts val="100"/>
              </a:spcAft>
              <a:tabLst>
                <a:tab pos="0" algn="l"/>
              </a:tabLst>
            </a:pPr>
            <a:r>
              <a:rPr lang="en-US" sz="2000" b="0" strike="noStrike" spc="-1">
                <a:solidFill>
                  <a:srgbClr val="000000"/>
                </a:solidFill>
                <a:latin typeface="Arial" panose="020B0604020202020204"/>
                <a:ea typeface="PMingLiU"/>
              </a:rPr>
              <a:t>jump to address specified in End record</a:t>
            </a:r>
            <a:endParaRPr lang="en-IN" sz="2000" b="0" strike="noStrike" spc="-1">
              <a:latin typeface="Arial" panose="020B0604020202020204"/>
            </a:endParaRPr>
          </a:p>
          <a:p>
            <a:pPr marL="342900" indent="-340995">
              <a:lnSpc>
                <a:spcPct val="100000"/>
              </a:lnSpc>
              <a:spcBef>
                <a:spcPts val="100"/>
              </a:spcBef>
              <a:spcAft>
                <a:spcPts val="100"/>
              </a:spcAft>
              <a:tabLst>
                <a:tab pos="0" algn="l"/>
              </a:tabLst>
            </a:pPr>
            <a:r>
              <a:rPr lang="en-US" sz="2000" b="1" strike="noStrike" spc="-1">
                <a:solidFill>
                  <a:srgbClr val="000000"/>
                </a:solidFill>
                <a:latin typeface="Arial" panose="020B0604020202020204"/>
                <a:ea typeface="PMingLiU"/>
              </a:rPr>
              <a:t>end</a:t>
            </a:r>
            <a:endParaRPr lang="en-IN" sz="20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 name="CustomShape 1"/>
          <p:cNvSpPr/>
          <p:nvPr/>
        </p:nvSpPr>
        <p:spPr>
          <a:xfrm>
            <a:off x="457200" y="273600"/>
            <a:ext cx="8227800" cy="1143360"/>
          </a:xfrm>
          <a:prstGeom prst="rect">
            <a:avLst/>
          </a:prstGeom>
          <a:noFill/>
          <a:ln>
            <a:noFill/>
          </a:ln>
        </p:spPr>
        <p:style>
          <a:lnRef idx="0">
            <a:srgbClr val="FFFFFF"/>
          </a:lnRef>
          <a:fillRef idx="0">
            <a:srgbClr val="FFFFFF"/>
          </a:fillRef>
          <a:effectRef idx="0">
            <a:srgbClr val="FFFFFF"/>
          </a:effectRef>
          <a:fontRef idx="minor"/>
        </p:style>
      </p:sp>
      <p:sp>
        <p:nvSpPr>
          <p:cNvPr id="926" name="CustomShape 2"/>
          <p:cNvSpPr/>
          <p:nvPr/>
        </p:nvSpPr>
        <p:spPr>
          <a:xfrm>
            <a:off x="457200" y="1604520"/>
            <a:ext cx="8253000" cy="4532400"/>
          </a:xfrm>
          <a:prstGeom prst="rect">
            <a:avLst/>
          </a:prstGeom>
          <a:noFill/>
          <a:ln>
            <a:noFill/>
          </a:ln>
        </p:spPr>
        <p:style>
          <a:lnRef idx="0">
            <a:srgbClr val="FFFFFF"/>
          </a:lnRef>
          <a:fillRef idx="0">
            <a:srgbClr val="FFFFFF"/>
          </a:fillRef>
          <a:effectRef idx="0">
            <a:srgbClr val="FFFFFF"/>
          </a:effectRef>
          <a:fontRef idx="minor"/>
        </p:style>
        <p:txBody>
          <a:bodyPr lIns="0" tIns="0" rIns="0" bIns="0">
            <a:noAutofit/>
          </a:bodyPr>
          <a:p>
            <a:pPr marL="285750" indent="-284480">
              <a:lnSpc>
                <a:spcPct val="100000"/>
              </a:lnSpc>
              <a:buClr>
                <a:srgbClr val="000000"/>
              </a:buClr>
              <a:buFont typeface="Arial" panose="020B0604020202020204"/>
              <a:buChar char="•"/>
            </a:pPr>
            <a:r>
              <a:rPr lang="en-IN" sz="2400" b="0" strike="noStrike" spc="-1">
                <a:solidFill>
                  <a:srgbClr val="000000"/>
                </a:solidFill>
                <a:latin typeface="Arial" panose="020B0604020202020204"/>
                <a:ea typeface="DejaVu Sans"/>
              </a:rPr>
              <a:t>All macros would have to be defined during the first pass before any macro invocation were expanded</a:t>
            </a:r>
            <a:endParaRPr lang="en-IN" sz="2400" b="0" strike="noStrike" spc="-1">
              <a:latin typeface="Arial" panose="020B0604020202020204"/>
            </a:endParaRPr>
          </a:p>
          <a:p>
            <a:pPr marL="285750" indent="-284480">
              <a:lnSpc>
                <a:spcPct val="100000"/>
              </a:lnSpc>
              <a:buClr>
                <a:srgbClr val="000000"/>
              </a:buClr>
              <a:buFont typeface="Arial" panose="020B0604020202020204"/>
              <a:buChar char="•"/>
            </a:pPr>
            <a:r>
              <a:rPr lang="en-IN" sz="2400" b="0" strike="noStrike" spc="-1">
                <a:solidFill>
                  <a:srgbClr val="000000"/>
                </a:solidFill>
                <a:latin typeface="Arial" panose="020B0604020202020204"/>
                <a:ea typeface="DejaVu Sans"/>
              </a:rPr>
              <a:t>Defining a macro does not define its submacro or other macro instructions</a:t>
            </a:r>
            <a:endParaRPr lang="en-IN" sz="2400" b="0" strike="noStrike" spc="-1">
              <a:latin typeface="Arial" panose="020B0604020202020204"/>
            </a:endParaRPr>
          </a:p>
          <a:p>
            <a:pPr marL="285750" indent="-284480">
              <a:lnSpc>
                <a:spcPct val="100000"/>
              </a:lnSpc>
              <a:buClr>
                <a:srgbClr val="000000"/>
              </a:buClr>
              <a:buFont typeface="Arial" panose="020B0604020202020204"/>
              <a:buChar char="•"/>
            </a:pPr>
            <a:r>
              <a:rPr lang="en-IN" sz="2400" b="0" strike="noStrike" spc="-1">
                <a:solidFill>
                  <a:srgbClr val="000000"/>
                </a:solidFill>
                <a:latin typeface="Arial" panose="020B0604020202020204"/>
                <a:ea typeface="DejaVu Sans"/>
              </a:rPr>
              <a:t>Definitions are processed only when invocation of macro is expanded</a:t>
            </a:r>
            <a:endParaRPr lang="en-IN" sz="2400" b="0" strike="noStrike" spc="-1">
              <a:latin typeface="Arial" panose="020B0604020202020204"/>
            </a:endParaRPr>
          </a:p>
          <a:p>
            <a:pPr marL="285750" indent="-284480">
              <a:lnSpc>
                <a:spcPct val="100000"/>
              </a:lnSpc>
              <a:buClr>
                <a:srgbClr val="000000"/>
              </a:buClr>
              <a:buFont typeface="Arial" panose="020B0604020202020204"/>
              <a:buChar char="•"/>
            </a:pPr>
            <a:r>
              <a:rPr lang="en-IN" sz="2400" b="0" strike="noStrike" spc="-1">
                <a:solidFill>
                  <a:srgbClr val="000000"/>
                </a:solidFill>
                <a:latin typeface="Arial" panose="020B0604020202020204"/>
                <a:ea typeface="DejaVu Sans"/>
              </a:rPr>
              <a:t>so 1 pass macro processor that can alternate between macro definition and macro expansion is able to handle nested macros</a:t>
            </a:r>
            <a:endParaRPr lang="en-IN" sz="2400" b="0" strike="noStrike" spc="-1">
              <a:latin typeface="Arial" panose="020B0604020202020204"/>
            </a:endParaRPr>
          </a:p>
          <a:p>
            <a:pPr marL="285750" indent="-284480">
              <a:lnSpc>
                <a:spcPct val="100000"/>
              </a:lnSpc>
              <a:buClr>
                <a:srgbClr val="000000"/>
              </a:buClr>
              <a:buFont typeface="Arial" panose="020B0604020202020204"/>
              <a:buChar char="•"/>
            </a:pPr>
            <a:r>
              <a:rPr lang="en-IN" sz="2400" b="0" strike="noStrike" spc="-1">
                <a:solidFill>
                  <a:srgbClr val="000000"/>
                </a:solidFill>
                <a:latin typeface="Arial" panose="020B0604020202020204"/>
                <a:ea typeface="DejaVu Sans"/>
              </a:rPr>
              <a:t>Because of one pass structure definition of macro must appear in the source program before any statement that invoke that macro </a:t>
            </a: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 name="CustomShape 1"/>
          <p:cNvSpPr/>
          <p:nvPr/>
        </p:nvSpPr>
        <p:spPr>
          <a:xfrm>
            <a:off x="457200" y="273600"/>
            <a:ext cx="8227800" cy="1143360"/>
          </a:xfrm>
          <a:prstGeom prst="rect">
            <a:avLst/>
          </a:prstGeom>
          <a:noFill/>
          <a:ln>
            <a:noFill/>
          </a:ln>
        </p:spPr>
        <p:style>
          <a:lnRef idx="0">
            <a:srgbClr val="FFFFFF"/>
          </a:lnRef>
          <a:fillRef idx="0">
            <a:srgbClr val="FFFFFF"/>
          </a:fillRef>
          <a:effectRef idx="0">
            <a:srgbClr val="FFFFFF"/>
          </a:effectRef>
          <a:fontRef idx="minor"/>
        </p:style>
      </p:sp>
      <p:sp>
        <p:nvSpPr>
          <p:cNvPr id="928" name="CustomShape 2"/>
          <p:cNvSpPr/>
          <p:nvPr/>
        </p:nvSpPr>
        <p:spPr>
          <a:xfrm>
            <a:off x="457200" y="1604520"/>
            <a:ext cx="8227800" cy="3975840"/>
          </a:xfrm>
          <a:prstGeom prst="rect">
            <a:avLst/>
          </a:prstGeom>
          <a:noFill/>
          <a:ln>
            <a:noFill/>
          </a:ln>
        </p:spPr>
        <p:style>
          <a:lnRef idx="0">
            <a:srgbClr val="FFFFFF"/>
          </a:lnRef>
          <a:fillRef idx="0">
            <a:srgbClr val="FFFFFF"/>
          </a:fillRef>
          <a:effectRef idx="0">
            <a:srgbClr val="FFFFFF"/>
          </a:effectRef>
          <a:fontRef idx="minor"/>
        </p:style>
        <p:txBody>
          <a:bodyPr lIns="0" tIns="0" rIns="0" bIns="0">
            <a:noAutofit/>
          </a:bodyPr>
          <a:p>
            <a:pPr>
              <a:lnSpc>
                <a:spcPct val="100000"/>
              </a:lnSpc>
            </a:pPr>
            <a:r>
              <a:rPr lang="en-US" sz="2800" b="1" strike="noStrike" spc="-1">
                <a:solidFill>
                  <a:srgbClr val="000000"/>
                </a:solidFill>
                <a:latin typeface="Times New Roman" panose="02020603050405020304"/>
                <a:ea typeface="DejaVu Sans"/>
              </a:rPr>
              <a:t>One-Pass Macro Processor:</a:t>
            </a:r>
            <a:endParaRPr lang="en-IN" sz="2800" b="0" strike="noStrike" spc="-1">
              <a:latin typeface="Arial" panose="020B0604020202020204"/>
            </a:endParaRPr>
          </a:p>
          <a:p>
            <a:pPr>
              <a:lnSpc>
                <a:spcPct val="100000"/>
              </a:lnSpc>
            </a:pPr>
            <a:r>
              <a:rPr lang="en-US" sz="2800" b="0" strike="noStrike" spc="-1">
                <a:solidFill>
                  <a:srgbClr val="000000"/>
                </a:solidFill>
                <a:latin typeface="DejaVu Sans"/>
                <a:ea typeface="DejaVu Sans"/>
              </a:rPr>
              <a:t></a:t>
            </a:r>
            <a:r>
              <a:rPr lang="en-US" sz="2800" b="0" strike="noStrike" spc="-1">
                <a:solidFill>
                  <a:srgbClr val="000000"/>
                </a:solidFill>
                <a:latin typeface="Times New Roman" panose="02020603050405020304"/>
                <a:ea typeface="DejaVu Sans"/>
              </a:rPr>
              <a:t> </a:t>
            </a:r>
            <a:r>
              <a:rPr lang="en-US" sz="2800" b="0" strike="noStrike" spc="-1">
                <a:solidFill>
                  <a:srgbClr val="000000"/>
                </a:solidFill>
                <a:latin typeface="Times New Roman" panose="02020603050405020304"/>
                <a:ea typeface="DejaVu Sans"/>
              </a:rPr>
              <a:t>A one-pass macro processor that alternate between macro definition and macro</a:t>
            </a:r>
            <a:r>
              <a:rPr lang="en-IN" sz="2800" b="0" strike="noStrike" spc="-1">
                <a:solidFill>
                  <a:srgbClr val="000000"/>
                </a:solidFill>
                <a:latin typeface="Times New Roman" panose="02020603050405020304"/>
                <a:ea typeface="DejaVu Sans"/>
              </a:rPr>
              <a:t> </a:t>
            </a:r>
            <a:r>
              <a:rPr lang="en-US" sz="2800" b="0" strike="noStrike" spc="-1">
                <a:solidFill>
                  <a:srgbClr val="000000"/>
                </a:solidFill>
                <a:latin typeface="Times New Roman" panose="02020603050405020304"/>
                <a:ea typeface="DejaVu Sans"/>
              </a:rPr>
              <a:t>expansion in a recursive way is able to handle recursive macro definition.</a:t>
            </a:r>
            <a:endParaRPr lang="en-IN" sz="2800" b="0" strike="noStrike" spc="-1">
              <a:latin typeface="Arial" panose="020B0604020202020204"/>
            </a:endParaRPr>
          </a:p>
          <a:p>
            <a:pPr>
              <a:lnSpc>
                <a:spcPct val="100000"/>
              </a:lnSpc>
            </a:pPr>
            <a:r>
              <a:rPr lang="en-US" sz="2800" b="1" strike="noStrike" spc="-1">
                <a:solidFill>
                  <a:srgbClr val="000000"/>
                </a:solidFill>
                <a:latin typeface="DejaVu Sans"/>
                <a:ea typeface="DejaVu Sans"/>
              </a:rPr>
              <a:t></a:t>
            </a:r>
            <a:r>
              <a:rPr lang="en-US" sz="2800" b="1" strike="noStrike" spc="-1">
                <a:solidFill>
                  <a:srgbClr val="000000"/>
                </a:solidFill>
                <a:latin typeface="Times New Roman" panose="02020603050405020304"/>
                <a:ea typeface="DejaVu Sans"/>
              </a:rPr>
              <a:t> </a:t>
            </a:r>
            <a:r>
              <a:rPr lang="en-US" sz="2800" b="1" strike="noStrike" spc="-1">
                <a:solidFill>
                  <a:srgbClr val="000000"/>
                </a:solidFill>
                <a:latin typeface="Times New Roman" panose="02020603050405020304"/>
                <a:ea typeface="DejaVu Sans"/>
              </a:rPr>
              <a:t>Restriction</a:t>
            </a:r>
            <a:endParaRPr lang="en-IN" sz="2800" b="0" strike="noStrike" spc="-1">
              <a:latin typeface="Arial" panose="020B0604020202020204"/>
            </a:endParaRPr>
          </a:p>
          <a:p>
            <a:pPr>
              <a:lnSpc>
                <a:spcPct val="100000"/>
              </a:lnSpc>
            </a:pPr>
            <a:r>
              <a:rPr lang="en-US" sz="2800" b="0" strike="noStrike" spc="-1">
                <a:solidFill>
                  <a:srgbClr val="000000"/>
                </a:solidFill>
                <a:latin typeface="Times New Roman" panose="02020603050405020304"/>
                <a:ea typeface="DejaVu Sans"/>
              </a:rPr>
              <a:t>o The definition of a macro must appear in the source program before any</a:t>
            </a:r>
            <a:r>
              <a:rPr lang="en-IN" sz="2800" b="0" strike="noStrike" spc="-1">
                <a:solidFill>
                  <a:srgbClr val="000000"/>
                </a:solidFill>
                <a:latin typeface="Times New Roman" panose="02020603050405020304"/>
                <a:ea typeface="DejaVu Sans"/>
              </a:rPr>
              <a:t> </a:t>
            </a:r>
            <a:r>
              <a:rPr lang="en-US" sz="2800" b="0" strike="noStrike" spc="-1">
                <a:solidFill>
                  <a:srgbClr val="000000"/>
                </a:solidFill>
                <a:latin typeface="Times New Roman" panose="02020603050405020304"/>
                <a:ea typeface="DejaVu Sans"/>
              </a:rPr>
              <a:t>statements that invoke that macro.</a:t>
            </a:r>
            <a:endParaRPr lang="en-IN" sz="2800" b="0" strike="noStrike" spc="-1">
              <a:latin typeface="Arial" panose="020B0604020202020204"/>
            </a:endParaRPr>
          </a:p>
          <a:p>
            <a:pPr>
              <a:lnSpc>
                <a:spcPct val="100000"/>
              </a:lnSpc>
            </a:pPr>
            <a:r>
              <a:rPr lang="en-US" sz="2800" b="0" strike="noStrike" spc="-1">
                <a:solidFill>
                  <a:srgbClr val="000000"/>
                </a:solidFill>
                <a:latin typeface="Times New Roman" panose="02020603050405020304"/>
                <a:ea typeface="DejaVu Sans"/>
              </a:rPr>
              <a:t>o This restriction does not create any real inconvenience.</a:t>
            </a:r>
            <a:endParaRPr lang="en-IN" sz="2800" b="0" strike="noStrike" spc="-1">
              <a:latin typeface="Arial" panose="020B0604020202020204"/>
            </a:endParaRPr>
          </a:p>
          <a:p>
            <a:pPr>
              <a:lnSpc>
                <a:spcPct val="100000"/>
              </a:lnSpc>
            </a:pPr>
            <a:endParaRPr lang="en-IN" sz="28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 name="CustomShape 1"/>
          <p:cNvSpPr/>
          <p:nvPr/>
        </p:nvSpPr>
        <p:spPr>
          <a:xfrm>
            <a:off x="324000" y="117000"/>
            <a:ext cx="8138160" cy="36129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oAutofit/>
          </a:bodyPr>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One pass Macro processor algorithm and data structures</a:t>
            </a:r>
            <a:r>
              <a:rPr lang="en-IN" sz="2400" b="0" strike="noStrike" spc="-1">
                <a:solidFill>
                  <a:srgbClr val="000000"/>
                </a:solidFill>
                <a:latin typeface="Arial" panose="020B0604020202020204"/>
                <a:ea typeface="PMingLiU"/>
              </a:rPr>
              <a:t> and </a:t>
            </a:r>
            <a:r>
              <a:rPr lang="en-US" sz="2400" b="0" strike="noStrike" spc="-1">
                <a:solidFill>
                  <a:srgbClr val="000000"/>
                </a:solidFill>
                <a:latin typeface="Arial" panose="020B0604020202020204"/>
                <a:ea typeface="PMingLiU"/>
              </a:rPr>
              <a:t>illustration with example</a:t>
            </a:r>
            <a:endParaRPr lang="en-IN" sz="2400" b="0" strike="noStrike" spc="-1">
              <a:latin typeface="Arial" panose="020B0604020202020204"/>
            </a:endParaRPr>
          </a:p>
        </p:txBody>
      </p:sp>
      <p:pic>
        <p:nvPicPr>
          <p:cNvPr id="930" name="Picture 2"/>
          <p:cNvPicPr/>
          <p:nvPr/>
        </p:nvPicPr>
        <p:blipFill>
          <a:blip r:embed="rId1"/>
          <a:stretch>
            <a:fillRect/>
          </a:stretch>
        </p:blipFill>
        <p:spPr>
          <a:xfrm>
            <a:off x="35640" y="1413000"/>
            <a:ext cx="8987760" cy="403344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 name="Picture 1"/>
          <p:cNvPicPr/>
          <p:nvPr/>
        </p:nvPicPr>
        <p:blipFill>
          <a:blip r:embed="rId1"/>
          <a:stretch>
            <a:fillRect/>
          </a:stretch>
        </p:blipFill>
        <p:spPr>
          <a:xfrm>
            <a:off x="35640" y="1557000"/>
            <a:ext cx="8313840" cy="435960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2" name="Picture 1"/>
          <p:cNvPicPr/>
          <p:nvPr/>
        </p:nvPicPr>
        <p:blipFill>
          <a:blip r:embed="rId1"/>
          <a:stretch>
            <a:fillRect/>
          </a:stretch>
        </p:blipFill>
        <p:spPr>
          <a:xfrm>
            <a:off x="-595080" y="-333360"/>
            <a:ext cx="10333080" cy="752328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3" name="Picture 1"/>
          <p:cNvPicPr/>
          <p:nvPr/>
        </p:nvPicPr>
        <p:blipFill>
          <a:blip r:embed="rId1"/>
          <a:stretch>
            <a:fillRect/>
          </a:stretch>
        </p:blipFill>
        <p:spPr>
          <a:xfrm>
            <a:off x="324000" y="1701000"/>
            <a:ext cx="8291520" cy="454140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4" name="Picture 1"/>
          <p:cNvPicPr/>
          <p:nvPr/>
        </p:nvPicPr>
        <p:blipFill>
          <a:blip r:embed="rId1"/>
          <a:stretch>
            <a:fillRect/>
          </a:stretch>
        </p:blipFill>
        <p:spPr>
          <a:xfrm>
            <a:off x="324000" y="1773000"/>
            <a:ext cx="8623800" cy="448848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 name="CustomShape 1"/>
          <p:cNvSpPr/>
          <p:nvPr/>
        </p:nvSpPr>
        <p:spPr>
          <a:xfrm>
            <a:off x="457200" y="273600"/>
            <a:ext cx="8227800" cy="1143360"/>
          </a:xfrm>
          <a:prstGeom prst="rect">
            <a:avLst/>
          </a:prstGeom>
          <a:noFill/>
          <a:ln>
            <a:noFill/>
          </a:ln>
        </p:spPr>
        <p:style>
          <a:lnRef idx="0">
            <a:srgbClr val="FFFFFF"/>
          </a:lnRef>
          <a:fillRef idx="0">
            <a:srgbClr val="FFFFFF"/>
          </a:fillRef>
          <a:effectRef idx="0">
            <a:srgbClr val="FFFFFF"/>
          </a:effectRef>
          <a:fontRef idx="minor"/>
        </p:style>
        <p:txBody>
          <a:bodyPr lIns="0" tIns="0" rIns="0" bIns="0" anchor="ctr">
            <a:noAutofit/>
          </a:bodyPr>
          <a:p>
            <a:pPr>
              <a:lnSpc>
                <a:spcPct val="100000"/>
              </a:lnSpc>
            </a:pPr>
            <a:r>
              <a:rPr lang="en-US" sz="2400" b="1" strike="noStrike" spc="-1">
                <a:solidFill>
                  <a:srgbClr val="000000"/>
                </a:solidFill>
                <a:latin typeface="Arial" panose="020B0604020202020204"/>
                <a:ea typeface="DejaVu Sans"/>
              </a:rPr>
              <a:t>Data Structures involved in the design of one pass macro processor</a:t>
            </a:r>
            <a:endParaRPr lang="en-IN" sz="2400" b="0" strike="noStrike" spc="-1">
              <a:latin typeface="Arial" panose="020B0604020202020204"/>
            </a:endParaRPr>
          </a:p>
        </p:txBody>
      </p:sp>
      <p:sp>
        <p:nvSpPr>
          <p:cNvPr id="936" name="CustomShape 2"/>
          <p:cNvSpPr/>
          <p:nvPr/>
        </p:nvSpPr>
        <p:spPr>
          <a:xfrm>
            <a:off x="457200" y="1604520"/>
            <a:ext cx="8386920" cy="4835880"/>
          </a:xfrm>
          <a:prstGeom prst="rect">
            <a:avLst/>
          </a:prstGeom>
          <a:noFill/>
          <a:ln>
            <a:noFill/>
          </a:ln>
        </p:spPr>
        <p:style>
          <a:lnRef idx="0">
            <a:srgbClr val="FFFFFF"/>
          </a:lnRef>
          <a:fillRef idx="0">
            <a:srgbClr val="FFFFFF"/>
          </a:fillRef>
          <a:effectRef idx="0">
            <a:srgbClr val="FFFFFF"/>
          </a:effectRef>
          <a:fontRef idx="minor"/>
        </p:style>
        <p:txBody>
          <a:bodyPr lIns="0" tIns="0" rIns="0" bIns="0">
            <a:noAutofit/>
          </a:bodyPr>
          <a:p>
            <a:pPr marL="285750" indent="-284480">
              <a:lnSpc>
                <a:spcPct val="100000"/>
              </a:lnSpc>
              <a:buClr>
                <a:srgbClr val="000000"/>
              </a:buClr>
              <a:buFont typeface="Arial" panose="020B0604020202020204"/>
              <a:buChar char="•"/>
            </a:pPr>
            <a:r>
              <a:rPr lang="en-US" sz="2800" b="0" strike="noStrike" spc="-1">
                <a:solidFill>
                  <a:srgbClr val="000000"/>
                </a:solidFill>
                <a:latin typeface="Arial" panose="020B0604020202020204"/>
                <a:ea typeface="DejaVu Sans"/>
              </a:rPr>
              <a:t>There are 3 main data structures involved in the design of one pass macro processor:</a:t>
            </a:r>
            <a:endParaRPr lang="en-IN" sz="2800" b="0" strike="noStrike" spc="-1">
              <a:latin typeface="Arial" panose="020B0604020202020204"/>
            </a:endParaRPr>
          </a:p>
          <a:p>
            <a:pPr marL="285750" indent="-284480">
              <a:lnSpc>
                <a:spcPct val="100000"/>
              </a:lnSpc>
              <a:buClr>
                <a:srgbClr val="000000"/>
              </a:buClr>
              <a:buFont typeface="Arial" panose="020B0604020202020204"/>
              <a:buChar char="•"/>
            </a:pPr>
            <a:r>
              <a:rPr lang="en-US" sz="2800" b="1" strike="noStrike" spc="-1">
                <a:solidFill>
                  <a:srgbClr val="000000"/>
                </a:solidFill>
                <a:latin typeface="Arial" panose="020B0604020202020204"/>
                <a:ea typeface="DejaVu Sans"/>
              </a:rPr>
              <a:t>DEFTAB</a:t>
            </a:r>
            <a:endParaRPr lang="en-IN" sz="2800" b="0" strike="noStrike" spc="-1">
              <a:latin typeface="Arial" panose="020B0604020202020204"/>
            </a:endParaRPr>
          </a:p>
          <a:p>
            <a:pPr marL="285750" indent="-284480">
              <a:lnSpc>
                <a:spcPct val="100000"/>
              </a:lnSpc>
              <a:buClr>
                <a:srgbClr val="000000"/>
              </a:buClr>
              <a:buFont typeface="Arial" panose="020B0604020202020204"/>
              <a:buChar char="•"/>
            </a:pPr>
            <a:r>
              <a:rPr lang="en-IN" sz="2800" b="0" strike="noStrike" spc="-1">
                <a:solidFill>
                  <a:srgbClr val="000000"/>
                </a:solidFill>
                <a:latin typeface="Arial" panose="020B0604020202020204"/>
                <a:ea typeface="DejaVu Sans"/>
              </a:rPr>
              <a:t>macro definitions are stored in definition table which contains the macro prototype and the statements that make up the macro body</a:t>
            </a:r>
            <a:endParaRPr lang="en-IN" sz="2800" b="0" strike="noStrike" spc="-1">
              <a:latin typeface="Arial" panose="020B0604020202020204"/>
            </a:endParaRPr>
          </a:p>
          <a:p>
            <a:pPr marL="285750" indent="-284480">
              <a:lnSpc>
                <a:spcPct val="100000"/>
              </a:lnSpc>
              <a:buClr>
                <a:srgbClr val="000000"/>
              </a:buClr>
              <a:buFont typeface="Arial" panose="020B0604020202020204"/>
              <a:buChar char="•"/>
            </a:pPr>
            <a:r>
              <a:rPr lang="en-IN" sz="2800" b="0" strike="noStrike" spc="-1">
                <a:solidFill>
                  <a:srgbClr val="000000"/>
                </a:solidFill>
                <a:latin typeface="Arial" panose="020B0604020202020204"/>
                <a:ea typeface="DejaVu Sans"/>
              </a:rPr>
              <a:t>comment lines from the macro definition are not entered in DEFTAB because they are not part of macro expansion.</a:t>
            </a:r>
            <a:endParaRPr lang="en-IN" sz="2800" b="0" strike="noStrike" spc="-1">
              <a:latin typeface="Arial" panose="020B0604020202020204"/>
            </a:endParaRPr>
          </a:p>
          <a:p>
            <a:pPr marL="285750" indent="-284480">
              <a:lnSpc>
                <a:spcPct val="100000"/>
              </a:lnSpc>
              <a:buClr>
                <a:srgbClr val="000000"/>
              </a:buClr>
              <a:buFont typeface="Arial" panose="020B0604020202020204"/>
              <a:buChar char="•"/>
            </a:pPr>
            <a:r>
              <a:rPr lang="en-IN" sz="2800" b="0" strike="noStrike" spc="-1">
                <a:solidFill>
                  <a:srgbClr val="000000"/>
                </a:solidFill>
                <a:latin typeface="Arial" panose="020B0604020202020204"/>
                <a:ea typeface="DejaVu Sans"/>
              </a:rPr>
              <a:t>References to the macro instruction parameters are converted to a positional notation for efficiency in substituting arguments</a:t>
            </a:r>
            <a:endParaRPr lang="en-IN" sz="2800" b="0" strike="noStrike" spc="-1">
              <a:latin typeface="Arial" panose="020B0604020202020204"/>
            </a:endParaRPr>
          </a:p>
          <a:p>
            <a:pPr>
              <a:lnSpc>
                <a:spcPct val="100000"/>
              </a:lnSpc>
            </a:pPr>
            <a:r>
              <a:rPr lang="en-IN" sz="2800" b="0" strike="noStrike" spc="-1">
                <a:solidFill>
                  <a:srgbClr val="000000"/>
                </a:solidFill>
                <a:latin typeface="Arial" panose="020B0604020202020204"/>
                <a:ea typeface="DejaVu Sans"/>
              </a:rPr>
              <a:t> </a:t>
            </a:r>
            <a:endParaRPr lang="en-IN" sz="2800" b="0" strike="noStrike" spc="-1">
              <a:latin typeface="Arial" panose="020B0604020202020204"/>
            </a:endParaRPr>
          </a:p>
          <a:p>
            <a:pPr>
              <a:lnSpc>
                <a:spcPct val="100000"/>
              </a:lnSpc>
            </a:pPr>
            <a:endParaRPr lang="en-IN" sz="28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7" name="CustomShape 1"/>
          <p:cNvSpPr/>
          <p:nvPr/>
        </p:nvSpPr>
        <p:spPr>
          <a:xfrm>
            <a:off x="457200" y="273600"/>
            <a:ext cx="8227800" cy="1143360"/>
          </a:xfrm>
          <a:prstGeom prst="rect">
            <a:avLst/>
          </a:prstGeom>
          <a:noFill/>
          <a:ln>
            <a:noFill/>
          </a:ln>
        </p:spPr>
        <p:style>
          <a:lnRef idx="0">
            <a:srgbClr val="FFFFFF"/>
          </a:lnRef>
          <a:fillRef idx="0">
            <a:srgbClr val="FFFFFF"/>
          </a:fillRef>
          <a:effectRef idx="0">
            <a:srgbClr val="FFFFFF"/>
          </a:effectRef>
          <a:fontRef idx="minor"/>
        </p:style>
      </p:sp>
      <p:sp>
        <p:nvSpPr>
          <p:cNvPr id="938" name="CustomShape 2"/>
          <p:cNvSpPr/>
          <p:nvPr/>
        </p:nvSpPr>
        <p:spPr>
          <a:xfrm>
            <a:off x="457200" y="1604520"/>
            <a:ext cx="8227800" cy="3975840"/>
          </a:xfrm>
          <a:prstGeom prst="rect">
            <a:avLst/>
          </a:prstGeom>
          <a:noFill/>
          <a:ln>
            <a:noFill/>
          </a:ln>
        </p:spPr>
        <p:style>
          <a:lnRef idx="0">
            <a:srgbClr val="FFFFFF"/>
          </a:lnRef>
          <a:fillRef idx="0">
            <a:srgbClr val="FFFFFF"/>
          </a:fillRef>
          <a:effectRef idx="0">
            <a:srgbClr val="FFFFFF"/>
          </a:effectRef>
          <a:fontRef idx="minor"/>
        </p:style>
        <p:txBody>
          <a:bodyPr lIns="0" tIns="0" rIns="0" bIns="0">
            <a:noAutofit/>
          </a:bodyPr>
          <a:p>
            <a:pPr>
              <a:lnSpc>
                <a:spcPct val="100000"/>
              </a:lnSpc>
            </a:pPr>
            <a:r>
              <a:rPr lang="en-US" sz="2800" b="1" strike="noStrike" spc="-1">
                <a:solidFill>
                  <a:srgbClr val="000000"/>
                </a:solidFill>
                <a:latin typeface="Arial" panose="020B0604020202020204"/>
                <a:ea typeface="DejaVu Sans"/>
              </a:rPr>
              <a:t>NAMTAB</a:t>
            </a:r>
            <a:endParaRPr lang="en-IN" sz="2800" b="0" strike="noStrike" spc="-1">
              <a:latin typeface="Arial" panose="020B0604020202020204"/>
            </a:endParaRPr>
          </a:p>
          <a:p>
            <a:pPr>
              <a:lnSpc>
                <a:spcPct val="100000"/>
              </a:lnSpc>
            </a:pPr>
            <a:endParaRPr lang="en-IN" sz="2800" b="0" strike="noStrike" spc="-1">
              <a:latin typeface="Arial" panose="020B0604020202020204"/>
            </a:endParaRPr>
          </a:p>
          <a:p>
            <a:pPr marL="171450" indent="-170180">
              <a:lnSpc>
                <a:spcPct val="100000"/>
              </a:lnSpc>
              <a:buClr>
                <a:srgbClr val="000000"/>
              </a:buClr>
              <a:buFont typeface="Arial" panose="020B0604020202020204"/>
              <a:buChar char="•"/>
            </a:pPr>
            <a:r>
              <a:rPr lang="en-IN" sz="2800" b="0" strike="noStrike" spc="-1">
                <a:solidFill>
                  <a:srgbClr val="000000"/>
                </a:solidFill>
                <a:latin typeface="Arial" panose="020B0604020202020204"/>
                <a:ea typeface="DejaVu Sans"/>
              </a:rPr>
              <a:t>Macro names are entered in NAMTAB which serve as an index to DEFTAB</a:t>
            </a:r>
            <a:endParaRPr lang="en-IN" sz="2800" b="0" strike="noStrike" spc="-1">
              <a:latin typeface="Arial" panose="020B0604020202020204"/>
            </a:endParaRPr>
          </a:p>
          <a:p>
            <a:pPr marL="171450" indent="-170180">
              <a:lnSpc>
                <a:spcPct val="100000"/>
              </a:lnSpc>
              <a:buClr>
                <a:srgbClr val="000000"/>
              </a:buClr>
              <a:buFont typeface="Arial" panose="020B0604020202020204"/>
              <a:buChar char="•"/>
            </a:pPr>
            <a:r>
              <a:rPr lang="en-IN" sz="2800" b="0" strike="noStrike" spc="-1">
                <a:solidFill>
                  <a:srgbClr val="000000"/>
                </a:solidFill>
                <a:latin typeface="Arial" panose="020B0604020202020204"/>
                <a:ea typeface="DejaVu Sans"/>
              </a:rPr>
              <a:t>For each macro instruction defined NAMTAB contains pointers to the beginning and end of the DEFTAB</a:t>
            </a:r>
            <a:endParaRPr lang="en-IN" sz="2800" b="0" strike="noStrike" spc="-1">
              <a:latin typeface="Arial" panose="020B0604020202020204"/>
            </a:endParaRPr>
          </a:p>
          <a:p>
            <a:pPr>
              <a:lnSpc>
                <a:spcPct val="100000"/>
              </a:lnSpc>
            </a:pPr>
            <a:endParaRPr lang="en-IN" sz="28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 name="CustomShape 1"/>
          <p:cNvSpPr/>
          <p:nvPr/>
        </p:nvSpPr>
        <p:spPr>
          <a:xfrm>
            <a:off x="457200" y="273600"/>
            <a:ext cx="8227800" cy="1143360"/>
          </a:xfrm>
          <a:prstGeom prst="rect">
            <a:avLst/>
          </a:prstGeom>
          <a:noFill/>
          <a:ln>
            <a:noFill/>
          </a:ln>
        </p:spPr>
        <p:style>
          <a:lnRef idx="0">
            <a:srgbClr val="FFFFFF"/>
          </a:lnRef>
          <a:fillRef idx="0">
            <a:srgbClr val="FFFFFF"/>
          </a:fillRef>
          <a:effectRef idx="0">
            <a:srgbClr val="FFFFFF"/>
          </a:effectRef>
          <a:fontRef idx="minor"/>
        </p:style>
      </p:sp>
      <p:sp>
        <p:nvSpPr>
          <p:cNvPr id="940" name="CustomShape 2"/>
          <p:cNvSpPr/>
          <p:nvPr/>
        </p:nvSpPr>
        <p:spPr>
          <a:xfrm>
            <a:off x="457200" y="1604520"/>
            <a:ext cx="8227800" cy="3975840"/>
          </a:xfrm>
          <a:prstGeom prst="rect">
            <a:avLst/>
          </a:prstGeom>
          <a:noFill/>
          <a:ln>
            <a:noFill/>
          </a:ln>
        </p:spPr>
        <p:style>
          <a:lnRef idx="0">
            <a:srgbClr val="FFFFFF"/>
          </a:lnRef>
          <a:fillRef idx="0">
            <a:srgbClr val="FFFFFF"/>
          </a:fillRef>
          <a:effectRef idx="0">
            <a:srgbClr val="FFFFFF"/>
          </a:effectRef>
          <a:fontRef idx="minor"/>
        </p:style>
        <p:txBody>
          <a:bodyPr lIns="0" tIns="0" rIns="0" bIns="0">
            <a:noAutofit/>
          </a:bodyPr>
          <a:p>
            <a:pPr>
              <a:lnSpc>
                <a:spcPct val="100000"/>
              </a:lnSpc>
            </a:pPr>
            <a:endParaRPr lang="en-IN" sz="1800" b="0" strike="noStrike" spc="-1">
              <a:latin typeface="Arial" panose="020B0604020202020204"/>
            </a:endParaRPr>
          </a:p>
          <a:p>
            <a:pPr>
              <a:lnSpc>
                <a:spcPct val="100000"/>
              </a:lnSpc>
            </a:pPr>
            <a:r>
              <a:rPr lang="en-US" sz="2800" b="1" strike="noStrike" spc="-1">
                <a:solidFill>
                  <a:srgbClr val="000000"/>
                </a:solidFill>
                <a:latin typeface="Arial" panose="020B0604020202020204"/>
                <a:ea typeface="DejaVu Sans"/>
              </a:rPr>
              <a:t>ARGTAB</a:t>
            </a:r>
            <a:endParaRPr lang="en-IN" sz="2800" b="0" strike="noStrike" spc="-1">
              <a:latin typeface="Arial" panose="020B0604020202020204"/>
            </a:endParaRPr>
          </a:p>
          <a:p>
            <a:pPr>
              <a:lnSpc>
                <a:spcPct val="100000"/>
              </a:lnSpc>
            </a:pPr>
            <a:endParaRPr lang="en-IN" sz="2800" b="0" strike="noStrike" spc="-1">
              <a:latin typeface="Arial" panose="020B0604020202020204"/>
            </a:endParaRPr>
          </a:p>
          <a:p>
            <a:pPr marL="171450" indent="-170180">
              <a:lnSpc>
                <a:spcPct val="100000"/>
              </a:lnSpc>
              <a:buClr>
                <a:srgbClr val="000000"/>
              </a:buClr>
              <a:buFont typeface="Arial" panose="020B0604020202020204"/>
              <a:buChar char="•"/>
            </a:pPr>
            <a:r>
              <a:rPr lang="en-IN" sz="2800" b="0" strike="noStrike" spc="-1">
                <a:solidFill>
                  <a:srgbClr val="000000"/>
                </a:solidFill>
                <a:latin typeface="Arial" panose="020B0604020202020204"/>
                <a:ea typeface="DejaVu Sans"/>
              </a:rPr>
              <a:t>Argument table is used during expansion of macro invocations</a:t>
            </a:r>
            <a:endParaRPr lang="en-IN" sz="2800" b="0" strike="noStrike" spc="-1">
              <a:latin typeface="Arial" panose="020B0604020202020204"/>
            </a:endParaRPr>
          </a:p>
          <a:p>
            <a:pPr marL="171450" indent="-170180">
              <a:lnSpc>
                <a:spcPct val="100000"/>
              </a:lnSpc>
              <a:buClr>
                <a:srgbClr val="000000"/>
              </a:buClr>
              <a:buFont typeface="Arial" panose="020B0604020202020204"/>
              <a:buChar char="•"/>
            </a:pPr>
            <a:r>
              <a:rPr lang="en-IN" sz="2800" b="0" strike="noStrike" spc="-1">
                <a:solidFill>
                  <a:srgbClr val="000000"/>
                </a:solidFill>
                <a:latin typeface="Arial" panose="020B0604020202020204"/>
                <a:ea typeface="DejaVu Sans"/>
              </a:rPr>
              <a:t>when the macro invocation statement is recognized  arguments are stored in ARGTAB according to their position in argument list </a:t>
            </a:r>
            <a:endParaRPr lang="en-IN" sz="2800" b="0" strike="noStrike" spc="-1">
              <a:latin typeface="Arial" panose="020B0604020202020204"/>
            </a:endParaRPr>
          </a:p>
          <a:p>
            <a:pPr marL="171450" indent="-170180">
              <a:lnSpc>
                <a:spcPct val="100000"/>
              </a:lnSpc>
              <a:buClr>
                <a:srgbClr val="000000"/>
              </a:buClr>
              <a:buFont typeface="Arial" panose="020B0604020202020204"/>
              <a:buChar char="•"/>
            </a:pPr>
            <a:r>
              <a:rPr lang="en-IN" sz="2800" b="0" strike="noStrike" spc="-1">
                <a:solidFill>
                  <a:srgbClr val="000000"/>
                </a:solidFill>
                <a:latin typeface="Arial" panose="020B0604020202020204"/>
                <a:ea typeface="DejaVu Sans"/>
              </a:rPr>
              <a:t>As the macro is expanded the arguments from ARGTAB are substituted for the corresponding parameter in the macro body</a:t>
            </a:r>
            <a:endParaRPr lang="en-IN" sz="2800" b="0" strike="noStrike" spc="-1">
              <a:latin typeface="Arial" panose="020B0604020202020204"/>
            </a:endParaRPr>
          </a:p>
          <a:p>
            <a:pPr>
              <a:lnSpc>
                <a:spcPct val="100000"/>
              </a:lnSpc>
            </a:pPr>
            <a:endParaRPr lang="en-IN" sz="28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chor="b">
            <a:noAutofit/>
          </a:bodyPr>
          <a:p>
            <a:pPr algn="ctr">
              <a:lnSpc>
                <a:spcPct val="100000"/>
              </a:lnSpc>
              <a:tabLst>
                <a:tab pos="0" algn="l"/>
              </a:tabLst>
            </a:pPr>
            <a:r>
              <a:rPr lang="en-US" sz="3600" b="0" strike="noStrike" spc="-1">
                <a:solidFill>
                  <a:srgbClr val="006B61"/>
                </a:solidFill>
                <a:latin typeface="Book Antiqua" panose="02040602050305030304"/>
                <a:ea typeface="PMingLiU"/>
              </a:rPr>
              <a:t>Object Code Representation</a:t>
            </a:r>
            <a:endParaRPr lang="en-IN" sz="3600" b="0" strike="noStrike" spc="-1">
              <a:latin typeface="Arial" panose="020B0604020202020204"/>
            </a:endParaRPr>
          </a:p>
        </p:txBody>
      </p:sp>
      <p:sp>
        <p:nvSpPr>
          <p:cNvPr id="626" name="CustomShape 2"/>
          <p:cNvSpPr/>
          <p:nvPr/>
        </p:nvSpPr>
        <p:spPr>
          <a:xfrm>
            <a:off x="685800" y="1981080"/>
            <a:ext cx="7769880" cy="41122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Figure 3.1 (a)</a:t>
            </a:r>
            <a:endParaRPr lang="en-IN" sz="2400" b="0" strike="noStrike" spc="-1">
              <a:latin typeface="Arial" panose="020B0604020202020204"/>
            </a:endParaRPr>
          </a:p>
          <a:p>
            <a:pPr marL="742950" lvl="1" indent="-283210">
              <a:lnSpc>
                <a:spcPct val="100000"/>
              </a:lnSpc>
              <a:spcBef>
                <a:spcPts val="400"/>
              </a:spcBef>
              <a:buClr>
                <a:srgbClr val="00C0C0"/>
              </a:buClr>
              <a:buFont typeface="StarSymbol"/>
              <a:buChar char="»"/>
            </a:pPr>
            <a:r>
              <a:rPr lang="en-US" sz="2000" b="0" strike="noStrike" spc="-1">
                <a:solidFill>
                  <a:srgbClr val="000000"/>
                </a:solidFill>
                <a:latin typeface="Arial" panose="020B0604020202020204"/>
                <a:ea typeface="PMingLiU"/>
              </a:rPr>
              <a:t>each byte of assembled code is given using its hexadecimal representation in character form</a:t>
            </a:r>
            <a:endParaRPr lang="en-IN" sz="2000" b="0" strike="noStrike" spc="-1">
              <a:latin typeface="Arial" panose="020B0604020202020204"/>
            </a:endParaRPr>
          </a:p>
          <a:p>
            <a:pPr marL="742950" lvl="1" indent="-283210">
              <a:lnSpc>
                <a:spcPct val="100000"/>
              </a:lnSpc>
              <a:spcBef>
                <a:spcPts val="400"/>
              </a:spcBef>
              <a:buClr>
                <a:srgbClr val="00C0C0"/>
              </a:buClr>
              <a:buFont typeface="StarSymbol"/>
              <a:buChar char="»"/>
            </a:pPr>
            <a:r>
              <a:rPr lang="en-US" sz="2000" b="0" strike="noStrike" spc="-1">
                <a:solidFill>
                  <a:srgbClr val="000000"/>
                </a:solidFill>
                <a:latin typeface="Arial" panose="020B0604020202020204"/>
                <a:ea typeface="PMingLiU"/>
              </a:rPr>
              <a:t>easy to read by human beings</a:t>
            </a:r>
            <a:endParaRPr lang="en-IN" sz="20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In general</a:t>
            </a:r>
            <a:endParaRPr lang="en-IN" sz="2400" b="0" strike="noStrike" spc="-1">
              <a:latin typeface="Arial" panose="020B0604020202020204"/>
            </a:endParaRPr>
          </a:p>
          <a:p>
            <a:pPr marL="742950" lvl="1" indent="-283210">
              <a:lnSpc>
                <a:spcPct val="100000"/>
              </a:lnSpc>
              <a:spcBef>
                <a:spcPts val="400"/>
              </a:spcBef>
              <a:buClr>
                <a:srgbClr val="00C0C0"/>
              </a:buClr>
              <a:buFont typeface="StarSymbol"/>
              <a:buChar char="»"/>
            </a:pPr>
            <a:r>
              <a:rPr lang="en-US" sz="2000" b="0" strike="noStrike" spc="-1">
                <a:solidFill>
                  <a:srgbClr val="000000"/>
                </a:solidFill>
                <a:latin typeface="Arial" panose="020B0604020202020204"/>
                <a:ea typeface="PMingLiU"/>
              </a:rPr>
              <a:t>each byte of object code is stored as a single byte </a:t>
            </a:r>
            <a:endParaRPr lang="en-IN" sz="2000" b="0" strike="noStrike" spc="-1">
              <a:latin typeface="Arial" panose="020B0604020202020204"/>
            </a:endParaRPr>
          </a:p>
          <a:p>
            <a:pPr marL="742950" lvl="1" indent="-283210">
              <a:lnSpc>
                <a:spcPct val="100000"/>
              </a:lnSpc>
              <a:spcBef>
                <a:spcPts val="400"/>
              </a:spcBef>
              <a:buClr>
                <a:srgbClr val="00C0C0"/>
              </a:buClr>
              <a:buFont typeface="StarSymbol"/>
              <a:buChar char="»"/>
            </a:pPr>
            <a:r>
              <a:rPr lang="en-US" sz="2000" b="0" strike="noStrike" spc="-1">
                <a:solidFill>
                  <a:srgbClr val="000000"/>
                </a:solidFill>
                <a:latin typeface="Arial" panose="020B0604020202020204"/>
                <a:ea typeface="PMingLiU"/>
              </a:rPr>
              <a:t>most machine store object programs in a binary form</a:t>
            </a:r>
            <a:endParaRPr lang="en-IN" sz="2000" b="0" strike="noStrike" spc="-1">
              <a:latin typeface="Arial" panose="020B0604020202020204"/>
            </a:endParaRPr>
          </a:p>
          <a:p>
            <a:pPr marL="742950" lvl="1" indent="-283210">
              <a:lnSpc>
                <a:spcPct val="100000"/>
              </a:lnSpc>
              <a:spcBef>
                <a:spcPts val="400"/>
              </a:spcBef>
              <a:buClr>
                <a:srgbClr val="00C0C0"/>
              </a:buClr>
              <a:buFont typeface="StarSymbol"/>
              <a:buChar char="»"/>
            </a:pPr>
            <a:r>
              <a:rPr lang="en-US" sz="2000" b="0" strike="noStrike" spc="-1">
                <a:solidFill>
                  <a:srgbClr val="000000"/>
                </a:solidFill>
                <a:latin typeface="Arial" panose="020B0604020202020204"/>
                <a:ea typeface="PMingLiU"/>
              </a:rPr>
              <a:t>we must be sure that our file and device conventions do not cause some of the program bytes to be interpreted as control characters</a:t>
            </a:r>
            <a:endParaRPr lang="en-IN" sz="2000" b="0" strike="noStrike" spc="-1">
              <a:latin typeface="Arial" panose="020B0604020202020204"/>
            </a:endParaRPr>
          </a:p>
          <a:p>
            <a:pPr>
              <a:lnSpc>
                <a:spcPct val="100000"/>
              </a:lnSpc>
            </a:pPr>
            <a:endParaRPr lang="en-IN" sz="20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 name="CustomShape 1"/>
          <p:cNvSpPr/>
          <p:nvPr/>
        </p:nvSpPr>
        <p:spPr>
          <a:xfrm>
            <a:off x="457200" y="273600"/>
            <a:ext cx="8227800" cy="1143360"/>
          </a:xfrm>
          <a:prstGeom prst="rect">
            <a:avLst/>
          </a:prstGeom>
          <a:noFill/>
          <a:ln>
            <a:noFill/>
          </a:ln>
        </p:spPr>
        <p:style>
          <a:lnRef idx="0">
            <a:srgbClr val="FFFFFF"/>
          </a:lnRef>
          <a:fillRef idx="0">
            <a:srgbClr val="FFFFFF"/>
          </a:fillRef>
          <a:effectRef idx="0">
            <a:srgbClr val="FFFFFF"/>
          </a:effectRef>
          <a:fontRef idx="minor"/>
        </p:style>
      </p:sp>
      <p:sp>
        <p:nvSpPr>
          <p:cNvPr id="942" name="CustomShape 2"/>
          <p:cNvSpPr/>
          <p:nvPr/>
        </p:nvSpPr>
        <p:spPr>
          <a:xfrm>
            <a:off x="457200" y="1604520"/>
            <a:ext cx="8227800" cy="3975840"/>
          </a:xfrm>
          <a:prstGeom prst="rect">
            <a:avLst/>
          </a:prstGeom>
          <a:noFill/>
          <a:ln>
            <a:noFill/>
          </a:ln>
        </p:spPr>
        <p:style>
          <a:lnRef idx="0">
            <a:srgbClr val="FFFFFF"/>
          </a:lnRef>
          <a:fillRef idx="0">
            <a:srgbClr val="FFFFFF"/>
          </a:fillRef>
          <a:effectRef idx="0">
            <a:srgbClr val="FFFFFF"/>
          </a:effectRef>
          <a:fontRef idx="minor"/>
        </p:style>
      </p:sp>
      <p:pic>
        <p:nvPicPr>
          <p:cNvPr id="943" name="Picture 3"/>
          <p:cNvPicPr/>
          <p:nvPr/>
        </p:nvPicPr>
        <p:blipFill>
          <a:blip r:embed="rId1"/>
          <a:stretch>
            <a:fillRect/>
          </a:stretch>
        </p:blipFill>
        <p:spPr>
          <a:xfrm>
            <a:off x="35640" y="49680"/>
            <a:ext cx="9066240" cy="6885000"/>
          </a:xfrm>
          <a:prstGeom prst="rect">
            <a:avLst/>
          </a:prstGeom>
          <a:ln>
            <a:noFill/>
          </a:ln>
        </p:spPr>
      </p:pic>
      <p:sp>
        <p:nvSpPr>
          <p:cNvPr id="944" name="CustomShape 3"/>
          <p:cNvSpPr/>
          <p:nvPr/>
        </p:nvSpPr>
        <p:spPr>
          <a:xfrm>
            <a:off x="2900160" y="5953680"/>
            <a:ext cx="5702760" cy="36684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5" name="CustomShape 1"/>
          <p:cNvSpPr/>
          <p:nvPr/>
        </p:nvSpPr>
        <p:spPr>
          <a:xfrm>
            <a:off x="457200" y="273600"/>
            <a:ext cx="8227800" cy="1143360"/>
          </a:xfrm>
          <a:prstGeom prst="rect">
            <a:avLst/>
          </a:prstGeom>
          <a:noFill/>
          <a:ln>
            <a:noFill/>
          </a:ln>
        </p:spPr>
        <p:style>
          <a:lnRef idx="0">
            <a:srgbClr val="FFFFFF"/>
          </a:lnRef>
          <a:fillRef idx="0">
            <a:srgbClr val="FFFFFF"/>
          </a:fillRef>
          <a:effectRef idx="0">
            <a:srgbClr val="FFFFFF"/>
          </a:effectRef>
          <a:fontRef idx="minor"/>
        </p:style>
      </p:sp>
      <p:sp>
        <p:nvSpPr>
          <p:cNvPr id="946" name="CustomShape 2"/>
          <p:cNvSpPr/>
          <p:nvPr/>
        </p:nvSpPr>
        <p:spPr>
          <a:xfrm>
            <a:off x="457200" y="1604520"/>
            <a:ext cx="8227800" cy="3975840"/>
          </a:xfrm>
          <a:prstGeom prst="rect">
            <a:avLst/>
          </a:prstGeom>
          <a:noFill/>
          <a:ln>
            <a:noFill/>
          </a:ln>
        </p:spPr>
        <p:style>
          <a:lnRef idx="0">
            <a:srgbClr val="FFFFFF"/>
          </a:lnRef>
          <a:fillRef idx="0">
            <a:srgbClr val="FFFFFF"/>
          </a:fillRef>
          <a:effectRef idx="0">
            <a:srgbClr val="FFFFFF"/>
          </a:effectRef>
          <a:fontRef idx="minor"/>
        </p:style>
        <p:txBody>
          <a:bodyPr lIns="0" tIns="0" rIns="0" bIns="0">
            <a:noAutofit/>
          </a:bodyPr>
          <a:p>
            <a:pPr marL="171450" indent="-170180">
              <a:lnSpc>
                <a:spcPct val="100000"/>
              </a:lnSpc>
              <a:buClr>
                <a:srgbClr val="000000"/>
              </a:buClr>
              <a:buFont typeface="Arial" panose="020B0604020202020204"/>
              <a:buChar char="•"/>
            </a:pPr>
            <a:r>
              <a:rPr lang="en-IN" sz="2400" b="0" strike="noStrike" spc="-1">
                <a:solidFill>
                  <a:srgbClr val="000000"/>
                </a:solidFill>
                <a:latin typeface="Arial" panose="020B0604020202020204"/>
                <a:ea typeface="DejaVu Sans"/>
              </a:rPr>
              <a:t>Definition of RDBUFF stored in DEFTAB with an entry in NAMTAB identifying the begining and end of definition</a:t>
            </a:r>
            <a:endParaRPr lang="en-IN" sz="2400" b="0" strike="noStrike" spc="-1">
              <a:latin typeface="Arial" panose="020B0604020202020204"/>
            </a:endParaRPr>
          </a:p>
          <a:p>
            <a:pPr marL="285750" indent="-284480">
              <a:lnSpc>
                <a:spcPct val="100000"/>
              </a:lnSpc>
              <a:buClr>
                <a:srgbClr val="000000"/>
              </a:buClr>
              <a:buFont typeface="Arial" panose="020B0604020202020204"/>
              <a:buChar char="•"/>
            </a:pPr>
            <a:r>
              <a:rPr lang="en-IN" sz="2400" b="0" strike="noStrike" spc="-1">
                <a:solidFill>
                  <a:srgbClr val="000000"/>
                </a:solidFill>
                <a:latin typeface="Arial" panose="020B0604020202020204"/>
                <a:ea typeface="DejaVu Sans"/>
              </a:rPr>
              <a:t>positional notation have been used for parameters</a:t>
            </a:r>
            <a:endParaRPr lang="en-IN" sz="2400" b="0" strike="noStrike" spc="-1">
              <a:latin typeface="Arial" panose="020B0604020202020204"/>
            </a:endParaRPr>
          </a:p>
          <a:p>
            <a:pPr marL="285750" indent="-284480">
              <a:lnSpc>
                <a:spcPct val="100000"/>
              </a:lnSpc>
              <a:buClr>
                <a:srgbClr val="000000"/>
              </a:buClr>
              <a:buFont typeface="Wingdings" panose="05000000000000000000" pitchFamily="2" charset="2"/>
              <a:buChar char=""/>
            </a:pPr>
            <a:r>
              <a:rPr lang="en-IN" sz="2400" b="0" strike="noStrike" spc="-1">
                <a:solidFill>
                  <a:srgbClr val="000000"/>
                </a:solidFill>
                <a:latin typeface="Arial" panose="020B0604020202020204"/>
                <a:ea typeface="DejaVu Sans"/>
              </a:rPr>
              <a:t>prarameter &amp;INDEV have been converted to ?1(indicating first parameter in the prototype)</a:t>
            </a:r>
            <a:endParaRPr lang="en-IN" sz="2400" b="0" strike="noStrike" spc="-1">
              <a:latin typeface="Arial" panose="020B0604020202020204"/>
            </a:endParaRPr>
          </a:p>
          <a:p>
            <a:pPr marL="285750" indent="-284480">
              <a:lnSpc>
                <a:spcPct val="100000"/>
              </a:lnSpc>
              <a:buClr>
                <a:srgbClr val="000000"/>
              </a:buClr>
              <a:buFont typeface="Wingdings" panose="05000000000000000000" pitchFamily="2" charset="2"/>
              <a:buChar char=""/>
            </a:pPr>
            <a:r>
              <a:rPr lang="en-IN" sz="2400" b="0" strike="noStrike" spc="-1">
                <a:solidFill>
                  <a:srgbClr val="000000"/>
                </a:solidFill>
                <a:latin typeface="Arial" panose="020B0604020202020204"/>
                <a:ea typeface="DejaVu Sans"/>
              </a:rPr>
              <a:t>&amp;BUFADR has been converted to ?2</a:t>
            </a:r>
            <a:endParaRPr lang="en-IN" sz="2400" b="0" strike="noStrike" spc="-1">
              <a:latin typeface="Arial" panose="020B0604020202020204"/>
            </a:endParaRPr>
          </a:p>
          <a:p>
            <a:pPr marL="285750" indent="-284480">
              <a:lnSpc>
                <a:spcPct val="100000"/>
              </a:lnSpc>
              <a:buClr>
                <a:srgbClr val="000000"/>
              </a:buClr>
              <a:buFont typeface="Arial" panose="020B0604020202020204"/>
              <a:buChar char="•"/>
            </a:pPr>
            <a:r>
              <a:rPr lang="en-IN" sz="2400" b="0" strike="noStrike" spc="-1">
                <a:solidFill>
                  <a:srgbClr val="000000"/>
                </a:solidFill>
                <a:latin typeface="Arial" panose="020B0604020202020204"/>
                <a:ea typeface="DejaVu Sans"/>
              </a:rPr>
              <a:t>Argument table  shows contents during expansion of RDBUFF statement on line 190 where  first argument is F1,second is BUFFER..</a:t>
            </a:r>
            <a:endParaRPr lang="en-IN" sz="2400" b="0" strike="noStrike" spc="-1">
              <a:latin typeface="Arial" panose="020B0604020202020204"/>
            </a:endParaRPr>
          </a:p>
          <a:p>
            <a:pPr marL="285750" indent="-284480">
              <a:lnSpc>
                <a:spcPct val="100000"/>
              </a:lnSpc>
              <a:buClr>
                <a:srgbClr val="000000"/>
              </a:buClr>
              <a:buFont typeface="Arial" panose="020B0604020202020204"/>
              <a:buChar char="•"/>
            </a:pPr>
            <a:r>
              <a:rPr lang="en-IN" sz="2400" b="0" strike="noStrike" spc="-1">
                <a:solidFill>
                  <a:srgbClr val="000000"/>
                </a:solidFill>
                <a:latin typeface="Arial" panose="020B0604020202020204"/>
                <a:ea typeface="DejaVu Sans"/>
              </a:rPr>
              <a:t>when </a:t>
            </a:r>
            <a:r>
              <a:rPr lang="en-IN" sz="2400" b="1" strike="noStrike" spc="-1">
                <a:solidFill>
                  <a:srgbClr val="000000"/>
                </a:solidFill>
                <a:latin typeface="Arial" panose="020B0604020202020204"/>
                <a:ea typeface="DejaVu Sans"/>
              </a:rPr>
              <a:t>?n</a:t>
            </a:r>
            <a:r>
              <a:rPr lang="en-IN" sz="2400" b="0" strike="noStrike" spc="-1">
                <a:solidFill>
                  <a:srgbClr val="000000"/>
                </a:solidFill>
                <a:latin typeface="Arial" panose="020B0604020202020204"/>
                <a:ea typeface="DejaVu Sans"/>
              </a:rPr>
              <a:t> is recognized in a line from DEFTAB a simple indexing operation supplies proper argument from ARGTAB</a:t>
            </a: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 name="CustomShape 1"/>
          <p:cNvSpPr/>
          <p:nvPr/>
        </p:nvSpPr>
        <p:spPr>
          <a:xfrm>
            <a:off x="457200" y="273600"/>
            <a:ext cx="8227800" cy="1143360"/>
          </a:xfrm>
          <a:prstGeom prst="rect">
            <a:avLst/>
          </a:prstGeom>
          <a:noFill/>
          <a:ln>
            <a:noFill/>
          </a:ln>
        </p:spPr>
        <p:style>
          <a:lnRef idx="0">
            <a:srgbClr val="FFFFFF"/>
          </a:lnRef>
          <a:fillRef idx="0">
            <a:srgbClr val="FFFFFF"/>
          </a:fillRef>
          <a:effectRef idx="0">
            <a:srgbClr val="FFFFFF"/>
          </a:effectRef>
          <a:fontRef idx="minor"/>
        </p:style>
      </p:sp>
      <p:sp>
        <p:nvSpPr>
          <p:cNvPr id="948" name="CustomShape 2"/>
          <p:cNvSpPr/>
          <p:nvPr/>
        </p:nvSpPr>
        <p:spPr>
          <a:xfrm>
            <a:off x="457200" y="1604520"/>
            <a:ext cx="8227800" cy="3975840"/>
          </a:xfrm>
          <a:prstGeom prst="rect">
            <a:avLst/>
          </a:prstGeom>
          <a:noFill/>
          <a:ln>
            <a:noFill/>
          </a:ln>
        </p:spPr>
        <p:style>
          <a:lnRef idx="0">
            <a:srgbClr val="FFFFFF"/>
          </a:lnRef>
          <a:fillRef idx="0">
            <a:srgbClr val="FFFFFF"/>
          </a:fillRef>
          <a:effectRef idx="0">
            <a:srgbClr val="FFFFFF"/>
          </a:effectRef>
          <a:fontRef idx="minor"/>
        </p:style>
        <p:txBody>
          <a:bodyPr lIns="0" tIns="0" rIns="0" bIns="0">
            <a:noAutofit/>
          </a:bodyPr>
          <a:p>
            <a:pPr marL="285750" indent="-284480">
              <a:lnSpc>
                <a:spcPct val="100000"/>
              </a:lnSpc>
              <a:buClr>
                <a:srgbClr val="000000"/>
              </a:buClr>
              <a:buFont typeface="Arial" panose="020B0604020202020204"/>
              <a:buChar char="•"/>
            </a:pPr>
            <a:r>
              <a:rPr lang="en-IN" sz="2800" b="0" strike="noStrike" spc="-1">
                <a:solidFill>
                  <a:srgbClr val="000000"/>
                </a:solidFill>
                <a:latin typeface="Arial" panose="020B0604020202020204"/>
                <a:ea typeface="DejaVu Sans"/>
              </a:rPr>
              <a:t>Procedure DEFINE is called when the beginning of a macro definition is recognized makes entries in DEFTAB and NAMTAB</a:t>
            </a:r>
            <a:endParaRPr lang="en-IN" sz="2800" b="0" strike="noStrike" spc="-1">
              <a:latin typeface="Arial" panose="020B0604020202020204"/>
            </a:endParaRPr>
          </a:p>
          <a:p>
            <a:pPr marL="285750" indent="-284480">
              <a:lnSpc>
                <a:spcPct val="100000"/>
              </a:lnSpc>
              <a:buClr>
                <a:srgbClr val="000000"/>
              </a:buClr>
              <a:buFont typeface="Arial" panose="020B0604020202020204"/>
              <a:buChar char="•"/>
            </a:pPr>
            <a:r>
              <a:rPr lang="en-IN" sz="2800" b="0" strike="noStrike" spc="-1">
                <a:solidFill>
                  <a:srgbClr val="000000"/>
                </a:solidFill>
                <a:latin typeface="Arial" panose="020B0604020202020204"/>
                <a:ea typeface="DejaVu Sans"/>
              </a:rPr>
              <a:t>Procedure EXPAND is called to set up the argument values in ARGTAB and expand a macro invocation statement.</a:t>
            </a:r>
            <a:endParaRPr lang="en-IN" sz="2800" b="0" strike="noStrike" spc="-1">
              <a:latin typeface="Arial" panose="020B0604020202020204"/>
            </a:endParaRPr>
          </a:p>
          <a:p>
            <a:pPr marL="285750" indent="-284480">
              <a:lnSpc>
                <a:spcPct val="100000"/>
              </a:lnSpc>
              <a:buClr>
                <a:srgbClr val="000000"/>
              </a:buClr>
              <a:buFont typeface="Arial" panose="020B0604020202020204"/>
              <a:buChar char="•"/>
            </a:pPr>
            <a:r>
              <a:rPr lang="en-IN" sz="2800" b="0" strike="noStrike" spc="-1">
                <a:solidFill>
                  <a:srgbClr val="000000"/>
                </a:solidFill>
                <a:latin typeface="Arial" panose="020B0604020202020204"/>
                <a:ea typeface="DejaVu Sans"/>
              </a:rPr>
              <a:t>Procedure GETLINE which is called at several points in the algorithm gets the next line to be processed which may come from DEFTAB,or from input file  depending on whether the boolean variable EXPANDING is TRUE or FALSE</a:t>
            </a:r>
            <a:endParaRPr lang="en-IN" sz="28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 name="CustomShape 1"/>
          <p:cNvSpPr/>
          <p:nvPr/>
        </p:nvSpPr>
        <p:spPr>
          <a:xfrm>
            <a:off x="457200" y="273600"/>
            <a:ext cx="8227800" cy="1143360"/>
          </a:xfrm>
          <a:prstGeom prst="rect">
            <a:avLst/>
          </a:prstGeom>
          <a:noFill/>
          <a:ln>
            <a:noFill/>
          </a:ln>
        </p:spPr>
        <p:style>
          <a:lnRef idx="0">
            <a:srgbClr val="FFFFFF"/>
          </a:lnRef>
          <a:fillRef idx="0">
            <a:srgbClr val="FFFFFF"/>
          </a:fillRef>
          <a:effectRef idx="0">
            <a:srgbClr val="FFFFFF"/>
          </a:effectRef>
          <a:fontRef idx="minor"/>
        </p:style>
      </p:sp>
      <p:sp>
        <p:nvSpPr>
          <p:cNvPr id="950" name="CustomShape 2"/>
          <p:cNvSpPr/>
          <p:nvPr/>
        </p:nvSpPr>
        <p:spPr>
          <a:xfrm>
            <a:off x="457200" y="1604520"/>
            <a:ext cx="8227800" cy="3975840"/>
          </a:xfrm>
          <a:prstGeom prst="rect">
            <a:avLst/>
          </a:prstGeom>
          <a:noFill/>
          <a:ln>
            <a:noFill/>
          </a:ln>
        </p:spPr>
        <p:style>
          <a:lnRef idx="0">
            <a:srgbClr val="FFFFFF"/>
          </a:lnRef>
          <a:fillRef idx="0">
            <a:srgbClr val="FFFFFF"/>
          </a:fillRef>
          <a:effectRef idx="0">
            <a:srgbClr val="FFFFFF"/>
          </a:effectRef>
          <a:fontRef idx="minor"/>
        </p:style>
      </p:sp>
      <p:pic>
        <p:nvPicPr>
          <p:cNvPr id="951" name="Picture 3"/>
          <p:cNvPicPr/>
          <p:nvPr/>
        </p:nvPicPr>
        <p:blipFill>
          <a:blip r:embed="rId1"/>
          <a:stretch>
            <a:fillRect/>
          </a:stretch>
        </p:blipFill>
        <p:spPr>
          <a:xfrm>
            <a:off x="8280" y="117000"/>
            <a:ext cx="9118440" cy="601272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 name="Picture 1"/>
          <p:cNvPicPr/>
          <p:nvPr/>
        </p:nvPicPr>
        <p:blipFill>
          <a:blip r:embed="rId1"/>
          <a:stretch>
            <a:fillRect/>
          </a:stretch>
        </p:blipFill>
        <p:spPr>
          <a:xfrm>
            <a:off x="201240" y="1773000"/>
            <a:ext cx="8740440" cy="473220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 name="CustomShape 1"/>
          <p:cNvSpPr/>
          <p:nvPr/>
        </p:nvSpPr>
        <p:spPr>
          <a:xfrm>
            <a:off x="457200" y="273600"/>
            <a:ext cx="8227800" cy="1143360"/>
          </a:xfrm>
          <a:prstGeom prst="rect">
            <a:avLst/>
          </a:prstGeom>
          <a:noFill/>
          <a:ln>
            <a:noFill/>
          </a:ln>
        </p:spPr>
        <p:style>
          <a:lnRef idx="0">
            <a:srgbClr val="FFFFFF"/>
          </a:lnRef>
          <a:fillRef idx="0">
            <a:srgbClr val="FFFFFF"/>
          </a:fillRef>
          <a:effectRef idx="0">
            <a:srgbClr val="FFFFFF"/>
          </a:effectRef>
          <a:fontRef idx="minor"/>
        </p:style>
      </p:sp>
      <p:sp>
        <p:nvSpPr>
          <p:cNvPr id="954" name="CustomShape 2"/>
          <p:cNvSpPr/>
          <p:nvPr/>
        </p:nvSpPr>
        <p:spPr>
          <a:xfrm>
            <a:off x="457200" y="1604520"/>
            <a:ext cx="8227800" cy="3975840"/>
          </a:xfrm>
          <a:prstGeom prst="rect">
            <a:avLst/>
          </a:prstGeom>
          <a:noFill/>
          <a:ln>
            <a:noFill/>
          </a:ln>
        </p:spPr>
        <p:style>
          <a:lnRef idx="0">
            <a:srgbClr val="FFFFFF"/>
          </a:lnRef>
          <a:fillRef idx="0">
            <a:srgbClr val="FFFFFF"/>
          </a:fillRef>
          <a:effectRef idx="0">
            <a:srgbClr val="FFFFFF"/>
          </a:effectRef>
          <a:fontRef idx="minor"/>
        </p:style>
      </p:sp>
      <p:pic>
        <p:nvPicPr>
          <p:cNvPr id="955" name="Picture 3"/>
          <p:cNvPicPr/>
          <p:nvPr/>
        </p:nvPicPr>
        <p:blipFill>
          <a:blip r:embed="rId1"/>
          <a:stretch>
            <a:fillRect/>
          </a:stretch>
        </p:blipFill>
        <p:spPr>
          <a:xfrm>
            <a:off x="467280" y="1845360"/>
            <a:ext cx="7999560" cy="411336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 name="CustomShape 1"/>
          <p:cNvSpPr/>
          <p:nvPr/>
        </p:nvSpPr>
        <p:spPr>
          <a:xfrm>
            <a:off x="457200" y="273600"/>
            <a:ext cx="8227800" cy="1143360"/>
          </a:xfrm>
          <a:prstGeom prst="rect">
            <a:avLst/>
          </a:prstGeom>
          <a:noFill/>
          <a:ln>
            <a:noFill/>
          </a:ln>
        </p:spPr>
        <p:style>
          <a:lnRef idx="0">
            <a:srgbClr val="FFFFFF"/>
          </a:lnRef>
          <a:fillRef idx="0">
            <a:srgbClr val="FFFFFF"/>
          </a:fillRef>
          <a:effectRef idx="0">
            <a:srgbClr val="FFFFFF"/>
          </a:effectRef>
          <a:fontRef idx="minor"/>
        </p:style>
      </p:sp>
      <p:sp>
        <p:nvSpPr>
          <p:cNvPr id="957" name="CustomShape 2"/>
          <p:cNvSpPr/>
          <p:nvPr/>
        </p:nvSpPr>
        <p:spPr>
          <a:xfrm>
            <a:off x="457200" y="1604520"/>
            <a:ext cx="8227800" cy="3975840"/>
          </a:xfrm>
          <a:prstGeom prst="rect">
            <a:avLst/>
          </a:prstGeom>
          <a:noFill/>
          <a:ln>
            <a:noFill/>
          </a:ln>
        </p:spPr>
        <p:style>
          <a:lnRef idx="0">
            <a:srgbClr val="FFFFFF"/>
          </a:lnRef>
          <a:fillRef idx="0">
            <a:srgbClr val="FFFFFF"/>
          </a:fillRef>
          <a:effectRef idx="0">
            <a:srgbClr val="FFFFFF"/>
          </a:effectRef>
          <a:fontRef idx="minor"/>
        </p:style>
      </p:sp>
      <p:pic>
        <p:nvPicPr>
          <p:cNvPr id="958" name="Picture 3"/>
          <p:cNvPicPr/>
          <p:nvPr/>
        </p:nvPicPr>
        <p:blipFill>
          <a:blip r:embed="rId1"/>
          <a:stretch>
            <a:fillRect/>
          </a:stretch>
        </p:blipFill>
        <p:spPr>
          <a:xfrm>
            <a:off x="35640" y="45000"/>
            <a:ext cx="9176760" cy="671040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9" name="CustomShape 1"/>
          <p:cNvSpPr/>
          <p:nvPr/>
        </p:nvSpPr>
        <p:spPr>
          <a:xfrm>
            <a:off x="457200" y="273600"/>
            <a:ext cx="8227800" cy="1143360"/>
          </a:xfrm>
          <a:prstGeom prst="rect">
            <a:avLst/>
          </a:prstGeom>
          <a:noFill/>
          <a:ln>
            <a:noFill/>
          </a:ln>
        </p:spPr>
        <p:style>
          <a:lnRef idx="0">
            <a:srgbClr val="FFFFFF"/>
          </a:lnRef>
          <a:fillRef idx="0">
            <a:srgbClr val="FFFFFF"/>
          </a:fillRef>
          <a:effectRef idx="0">
            <a:srgbClr val="FFFFFF"/>
          </a:effectRef>
          <a:fontRef idx="minor"/>
        </p:style>
      </p:sp>
      <p:sp>
        <p:nvSpPr>
          <p:cNvPr id="960" name="CustomShape 2"/>
          <p:cNvSpPr/>
          <p:nvPr/>
        </p:nvSpPr>
        <p:spPr>
          <a:xfrm>
            <a:off x="457200" y="1604520"/>
            <a:ext cx="8227800" cy="3975840"/>
          </a:xfrm>
          <a:prstGeom prst="rect">
            <a:avLst/>
          </a:prstGeom>
          <a:noFill/>
          <a:ln>
            <a:noFill/>
          </a:ln>
        </p:spPr>
        <p:style>
          <a:lnRef idx="0">
            <a:srgbClr val="FFFFFF"/>
          </a:lnRef>
          <a:fillRef idx="0">
            <a:srgbClr val="FFFFFF"/>
          </a:fillRef>
          <a:effectRef idx="0">
            <a:srgbClr val="FFFFFF"/>
          </a:effectRef>
          <a:fontRef idx="minor"/>
        </p:style>
      </p:sp>
      <p:pic>
        <p:nvPicPr>
          <p:cNvPr id="961" name="Picture 3"/>
          <p:cNvPicPr/>
          <p:nvPr/>
        </p:nvPicPr>
        <p:blipFill>
          <a:blip r:embed="rId1"/>
          <a:stretch>
            <a:fillRect/>
          </a:stretch>
        </p:blipFill>
        <p:spPr>
          <a:xfrm>
            <a:off x="73080" y="83160"/>
            <a:ext cx="9022680" cy="652068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 name="CustomShape 1"/>
          <p:cNvSpPr/>
          <p:nvPr/>
        </p:nvSpPr>
        <p:spPr>
          <a:xfrm>
            <a:off x="457200" y="273600"/>
            <a:ext cx="8227800" cy="1143360"/>
          </a:xfrm>
          <a:prstGeom prst="rect">
            <a:avLst/>
          </a:prstGeom>
          <a:noFill/>
          <a:ln>
            <a:noFill/>
          </a:ln>
        </p:spPr>
        <p:style>
          <a:lnRef idx="0">
            <a:srgbClr val="FFFFFF"/>
          </a:lnRef>
          <a:fillRef idx="0">
            <a:srgbClr val="FFFFFF"/>
          </a:fillRef>
          <a:effectRef idx="0">
            <a:srgbClr val="FFFFFF"/>
          </a:effectRef>
          <a:fontRef idx="minor"/>
        </p:style>
      </p:sp>
      <p:sp>
        <p:nvSpPr>
          <p:cNvPr id="963" name="CustomShape 2"/>
          <p:cNvSpPr/>
          <p:nvPr/>
        </p:nvSpPr>
        <p:spPr>
          <a:xfrm>
            <a:off x="457200" y="1604520"/>
            <a:ext cx="8227800" cy="3975840"/>
          </a:xfrm>
          <a:prstGeom prst="rect">
            <a:avLst/>
          </a:prstGeom>
          <a:noFill/>
          <a:ln>
            <a:noFill/>
          </a:ln>
        </p:spPr>
        <p:style>
          <a:lnRef idx="0">
            <a:srgbClr val="FFFFFF"/>
          </a:lnRef>
          <a:fillRef idx="0">
            <a:srgbClr val="FFFFFF"/>
          </a:fillRef>
          <a:effectRef idx="0">
            <a:srgbClr val="FFFFFF"/>
          </a:effectRef>
          <a:fontRef idx="minor"/>
        </p:style>
      </p:sp>
      <p:pic>
        <p:nvPicPr>
          <p:cNvPr id="964" name="Picture 3"/>
          <p:cNvPicPr/>
          <p:nvPr/>
        </p:nvPicPr>
        <p:blipFill>
          <a:blip r:embed="rId1"/>
          <a:stretch>
            <a:fillRect/>
          </a:stretch>
        </p:blipFill>
        <p:spPr>
          <a:xfrm>
            <a:off x="18360" y="45000"/>
            <a:ext cx="9038520" cy="662652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 name="CustomShape 1"/>
          <p:cNvSpPr/>
          <p:nvPr/>
        </p:nvSpPr>
        <p:spPr>
          <a:xfrm>
            <a:off x="457200" y="273600"/>
            <a:ext cx="8227800" cy="1143360"/>
          </a:xfrm>
          <a:prstGeom prst="rect">
            <a:avLst/>
          </a:prstGeom>
          <a:noFill/>
          <a:ln>
            <a:noFill/>
          </a:ln>
        </p:spPr>
        <p:style>
          <a:lnRef idx="0">
            <a:srgbClr val="FFFFFF"/>
          </a:lnRef>
          <a:fillRef idx="0">
            <a:srgbClr val="FFFFFF"/>
          </a:fillRef>
          <a:effectRef idx="0">
            <a:srgbClr val="FFFFFF"/>
          </a:effectRef>
          <a:fontRef idx="minor"/>
        </p:style>
      </p:sp>
      <p:sp>
        <p:nvSpPr>
          <p:cNvPr id="966" name="CustomShape 2"/>
          <p:cNvSpPr/>
          <p:nvPr/>
        </p:nvSpPr>
        <p:spPr>
          <a:xfrm>
            <a:off x="457200" y="1604520"/>
            <a:ext cx="8227800" cy="3975840"/>
          </a:xfrm>
          <a:prstGeom prst="rect">
            <a:avLst/>
          </a:prstGeom>
          <a:noFill/>
          <a:ln>
            <a:noFill/>
          </a:ln>
        </p:spPr>
        <p:style>
          <a:lnRef idx="0">
            <a:srgbClr val="FFFFFF"/>
          </a:lnRef>
          <a:fillRef idx="0">
            <a:srgbClr val="FFFFFF"/>
          </a:fillRef>
          <a:effectRef idx="0">
            <a:srgbClr val="FFFFFF"/>
          </a:effectRef>
          <a:fontRef idx="minor"/>
        </p:style>
      </p:sp>
      <p:pic>
        <p:nvPicPr>
          <p:cNvPr id="967" name="Picture 3"/>
          <p:cNvPicPr/>
          <p:nvPr/>
        </p:nvPicPr>
        <p:blipFill>
          <a:blip r:embed="rId1"/>
          <a:stretch>
            <a:fillRect/>
          </a:stretch>
        </p:blipFill>
        <p:spPr>
          <a:xfrm>
            <a:off x="75600" y="26640"/>
            <a:ext cx="9066960" cy="670284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chor="b">
            <a:noAutofit/>
          </a:bodyPr>
          <a:p>
            <a:pPr algn="ctr">
              <a:lnSpc>
                <a:spcPct val="100000"/>
              </a:lnSpc>
              <a:tabLst>
                <a:tab pos="0" algn="l"/>
              </a:tabLst>
            </a:pPr>
            <a:r>
              <a:rPr lang="en-US" sz="3600" b="0" strike="noStrike" spc="-1">
                <a:solidFill>
                  <a:srgbClr val="006B61"/>
                </a:solidFill>
                <a:latin typeface="Book Antiqua" panose="02040602050305030304"/>
                <a:ea typeface="PMingLiU"/>
              </a:rPr>
              <a:t>Advantages and disadvantages of absolute loader</a:t>
            </a:r>
            <a:endParaRPr lang="en-IN" sz="3600" b="0" strike="noStrike" spc="-1">
              <a:latin typeface="Arial" panose="020B0604020202020204"/>
            </a:endParaRPr>
          </a:p>
        </p:txBody>
      </p:sp>
      <p:sp>
        <p:nvSpPr>
          <p:cNvPr id="628" name="CustomShape 2"/>
          <p:cNvSpPr/>
          <p:nvPr/>
        </p:nvSpPr>
        <p:spPr>
          <a:xfrm>
            <a:off x="685800" y="1981080"/>
            <a:ext cx="7769880" cy="41122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The advantage of absolute loader is that it is simple and efficient, but the need for</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programmer to specify the actual address restricts the flexibility. </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As a result we cannot run</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several independent programs together, sharing memory between them. </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Another disadvantage</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is that it is difficult to use subroutine libraries while using an absolute loader</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(Programmer need to remember all subroutine)</a:t>
            </a: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 name="CustomShape 1"/>
          <p:cNvSpPr/>
          <p:nvPr/>
        </p:nvSpPr>
        <p:spPr>
          <a:xfrm>
            <a:off x="457200" y="273600"/>
            <a:ext cx="8227800" cy="1143360"/>
          </a:xfrm>
          <a:prstGeom prst="rect">
            <a:avLst/>
          </a:prstGeom>
          <a:noFill/>
          <a:ln>
            <a:noFill/>
          </a:ln>
        </p:spPr>
        <p:style>
          <a:lnRef idx="0">
            <a:srgbClr val="FFFFFF"/>
          </a:lnRef>
          <a:fillRef idx="0">
            <a:srgbClr val="FFFFFF"/>
          </a:fillRef>
          <a:effectRef idx="0">
            <a:srgbClr val="FFFFFF"/>
          </a:effectRef>
          <a:fontRef idx="minor"/>
        </p:style>
      </p:sp>
      <p:sp>
        <p:nvSpPr>
          <p:cNvPr id="969" name="CustomShape 2"/>
          <p:cNvSpPr/>
          <p:nvPr/>
        </p:nvSpPr>
        <p:spPr>
          <a:xfrm>
            <a:off x="457200" y="1604520"/>
            <a:ext cx="8227800" cy="3975840"/>
          </a:xfrm>
          <a:prstGeom prst="rect">
            <a:avLst/>
          </a:prstGeom>
          <a:noFill/>
          <a:ln>
            <a:noFill/>
          </a:ln>
        </p:spPr>
        <p:style>
          <a:lnRef idx="0">
            <a:srgbClr val="FFFFFF"/>
          </a:lnRef>
          <a:fillRef idx="0">
            <a:srgbClr val="FFFFFF"/>
          </a:fillRef>
          <a:effectRef idx="0">
            <a:srgbClr val="FFFFFF"/>
          </a:effectRef>
          <a:fontRef idx="minor"/>
        </p:style>
      </p:sp>
      <p:pic>
        <p:nvPicPr>
          <p:cNvPr id="970" name="Picture 3"/>
          <p:cNvPicPr/>
          <p:nvPr/>
        </p:nvPicPr>
        <p:blipFill>
          <a:blip r:embed="rId1"/>
          <a:stretch>
            <a:fillRect/>
          </a:stretch>
        </p:blipFill>
        <p:spPr>
          <a:xfrm>
            <a:off x="107280" y="189360"/>
            <a:ext cx="8932320" cy="625212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 name="CustomShape 1"/>
          <p:cNvSpPr/>
          <p:nvPr/>
        </p:nvSpPr>
        <p:spPr>
          <a:xfrm>
            <a:off x="457200" y="273600"/>
            <a:ext cx="8227800" cy="1143360"/>
          </a:xfrm>
          <a:prstGeom prst="rect">
            <a:avLst/>
          </a:prstGeom>
          <a:noFill/>
          <a:ln>
            <a:noFill/>
          </a:ln>
        </p:spPr>
        <p:style>
          <a:lnRef idx="0">
            <a:srgbClr val="FFFFFF"/>
          </a:lnRef>
          <a:fillRef idx="0">
            <a:srgbClr val="FFFFFF"/>
          </a:fillRef>
          <a:effectRef idx="0">
            <a:srgbClr val="FFFFFF"/>
          </a:effectRef>
          <a:fontRef idx="minor"/>
        </p:style>
      </p:sp>
      <p:sp>
        <p:nvSpPr>
          <p:cNvPr id="972" name="CustomShape 2"/>
          <p:cNvSpPr/>
          <p:nvPr/>
        </p:nvSpPr>
        <p:spPr>
          <a:xfrm>
            <a:off x="457200" y="1604520"/>
            <a:ext cx="8227800" cy="3975840"/>
          </a:xfrm>
          <a:prstGeom prst="rect">
            <a:avLst/>
          </a:prstGeom>
          <a:noFill/>
          <a:ln>
            <a:noFill/>
          </a:ln>
        </p:spPr>
        <p:style>
          <a:lnRef idx="0">
            <a:srgbClr val="FFFFFF"/>
          </a:lnRef>
          <a:fillRef idx="0">
            <a:srgbClr val="FFFFFF"/>
          </a:fillRef>
          <a:effectRef idx="0">
            <a:srgbClr val="FFFFFF"/>
          </a:effectRef>
          <a:fontRef idx="minor"/>
        </p:style>
      </p:sp>
      <p:pic>
        <p:nvPicPr>
          <p:cNvPr id="973" name="Picture 3"/>
          <p:cNvPicPr/>
          <p:nvPr/>
        </p:nvPicPr>
        <p:blipFill>
          <a:blip r:embed="rId1"/>
          <a:stretch>
            <a:fillRect/>
          </a:stretch>
        </p:blipFill>
        <p:spPr>
          <a:xfrm>
            <a:off x="35640" y="1701000"/>
            <a:ext cx="8596440" cy="462636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4" name="CustomShape 1"/>
          <p:cNvSpPr/>
          <p:nvPr/>
        </p:nvSpPr>
        <p:spPr>
          <a:xfrm>
            <a:off x="457200" y="273600"/>
            <a:ext cx="8227800" cy="1143360"/>
          </a:xfrm>
          <a:prstGeom prst="rect">
            <a:avLst/>
          </a:prstGeom>
          <a:noFill/>
          <a:ln>
            <a:noFill/>
          </a:ln>
        </p:spPr>
        <p:style>
          <a:lnRef idx="0">
            <a:srgbClr val="FFFFFF"/>
          </a:lnRef>
          <a:fillRef idx="0">
            <a:srgbClr val="FFFFFF"/>
          </a:fillRef>
          <a:effectRef idx="0">
            <a:srgbClr val="FFFFFF"/>
          </a:effectRef>
          <a:fontRef idx="minor"/>
        </p:style>
      </p:sp>
      <p:sp>
        <p:nvSpPr>
          <p:cNvPr id="975" name="CustomShape 2"/>
          <p:cNvSpPr/>
          <p:nvPr/>
        </p:nvSpPr>
        <p:spPr>
          <a:xfrm>
            <a:off x="457200" y="1604520"/>
            <a:ext cx="8227800" cy="3975840"/>
          </a:xfrm>
          <a:prstGeom prst="rect">
            <a:avLst/>
          </a:prstGeom>
          <a:noFill/>
          <a:ln>
            <a:noFill/>
          </a:ln>
        </p:spPr>
        <p:style>
          <a:lnRef idx="0">
            <a:srgbClr val="FFFFFF"/>
          </a:lnRef>
          <a:fillRef idx="0">
            <a:srgbClr val="FFFFFF"/>
          </a:fillRef>
          <a:effectRef idx="0">
            <a:srgbClr val="FFFFFF"/>
          </a:effectRef>
          <a:fontRef idx="minor"/>
        </p:style>
      </p:sp>
      <p:pic>
        <p:nvPicPr>
          <p:cNvPr id="976" name="Picture 3"/>
          <p:cNvPicPr/>
          <p:nvPr/>
        </p:nvPicPr>
        <p:blipFill>
          <a:blip r:embed="rId1"/>
          <a:stretch>
            <a:fillRect/>
          </a:stretch>
        </p:blipFill>
        <p:spPr>
          <a:xfrm>
            <a:off x="28080" y="92880"/>
            <a:ext cx="9084240" cy="666936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7" name="CustomShape 1"/>
          <p:cNvSpPr/>
          <p:nvPr/>
        </p:nvSpPr>
        <p:spPr>
          <a:xfrm>
            <a:off x="457200" y="273600"/>
            <a:ext cx="8227800" cy="1143360"/>
          </a:xfrm>
          <a:prstGeom prst="rect">
            <a:avLst/>
          </a:prstGeom>
          <a:noFill/>
          <a:ln>
            <a:noFill/>
          </a:ln>
        </p:spPr>
        <p:style>
          <a:lnRef idx="0">
            <a:srgbClr val="FFFFFF"/>
          </a:lnRef>
          <a:fillRef idx="0">
            <a:srgbClr val="FFFFFF"/>
          </a:fillRef>
          <a:effectRef idx="0">
            <a:srgbClr val="FFFFFF"/>
          </a:effectRef>
          <a:fontRef idx="minor"/>
        </p:style>
      </p:sp>
      <p:sp>
        <p:nvSpPr>
          <p:cNvPr id="978" name="CustomShape 2"/>
          <p:cNvSpPr/>
          <p:nvPr/>
        </p:nvSpPr>
        <p:spPr>
          <a:xfrm>
            <a:off x="457200" y="1604520"/>
            <a:ext cx="8227800" cy="3975840"/>
          </a:xfrm>
          <a:prstGeom prst="rect">
            <a:avLst/>
          </a:prstGeom>
          <a:noFill/>
          <a:ln>
            <a:noFill/>
          </a:ln>
        </p:spPr>
        <p:style>
          <a:lnRef idx="0">
            <a:srgbClr val="FFFFFF"/>
          </a:lnRef>
          <a:fillRef idx="0">
            <a:srgbClr val="FFFFFF"/>
          </a:fillRef>
          <a:effectRef idx="0">
            <a:srgbClr val="FFFFFF"/>
          </a:effectRef>
          <a:fontRef idx="minor"/>
        </p:style>
      </p:sp>
      <p:pic>
        <p:nvPicPr>
          <p:cNvPr id="979" name="Picture 3"/>
          <p:cNvPicPr/>
          <p:nvPr/>
        </p:nvPicPr>
        <p:blipFill>
          <a:blip r:embed="rId1"/>
          <a:stretch>
            <a:fillRect/>
          </a:stretch>
        </p:blipFill>
        <p:spPr>
          <a:xfrm>
            <a:off x="0" y="39240"/>
            <a:ext cx="9086040" cy="670788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0" name="CustomShape 1"/>
          <p:cNvSpPr/>
          <p:nvPr/>
        </p:nvSpPr>
        <p:spPr>
          <a:xfrm>
            <a:off x="457200" y="273600"/>
            <a:ext cx="8227800" cy="1143360"/>
          </a:xfrm>
          <a:prstGeom prst="rect">
            <a:avLst/>
          </a:prstGeom>
          <a:noFill/>
          <a:ln>
            <a:noFill/>
          </a:ln>
        </p:spPr>
        <p:style>
          <a:lnRef idx="0">
            <a:srgbClr val="FFFFFF"/>
          </a:lnRef>
          <a:fillRef idx="0">
            <a:srgbClr val="FFFFFF"/>
          </a:fillRef>
          <a:effectRef idx="0">
            <a:srgbClr val="FFFFFF"/>
          </a:effectRef>
          <a:fontRef idx="minor"/>
        </p:style>
        <p:txBody>
          <a:bodyPr lIns="0" tIns="0" rIns="0" bIns="0" anchor="ctr">
            <a:noAutofit/>
          </a:bodyPr>
          <a:p>
            <a:pPr>
              <a:lnSpc>
                <a:spcPct val="100000"/>
              </a:lnSpc>
            </a:pPr>
            <a:r>
              <a:rPr lang="en-IN" sz="2800" b="0" strike="noStrike" spc="-1">
                <a:solidFill>
                  <a:srgbClr val="000000"/>
                </a:solidFill>
                <a:latin typeface="Arial Black" panose="020B0A04020102020204"/>
                <a:ea typeface="DejaVu Sans"/>
              </a:rPr>
              <a:t>Handling of macro definition within macro</a:t>
            </a:r>
            <a:endParaRPr lang="en-IN" sz="2800" b="0" strike="noStrike" spc="-1">
              <a:latin typeface="Arial" panose="020B0604020202020204"/>
            </a:endParaRPr>
          </a:p>
        </p:txBody>
      </p:sp>
      <p:sp>
        <p:nvSpPr>
          <p:cNvPr id="981" name="CustomShape 2"/>
          <p:cNvSpPr/>
          <p:nvPr/>
        </p:nvSpPr>
        <p:spPr>
          <a:xfrm>
            <a:off x="457200" y="1604520"/>
            <a:ext cx="8227800" cy="3975840"/>
          </a:xfrm>
          <a:prstGeom prst="rect">
            <a:avLst/>
          </a:prstGeom>
          <a:noFill/>
          <a:ln>
            <a:noFill/>
          </a:ln>
        </p:spPr>
        <p:style>
          <a:lnRef idx="0">
            <a:srgbClr val="FFFFFF"/>
          </a:lnRef>
          <a:fillRef idx="0">
            <a:srgbClr val="FFFFFF"/>
          </a:fillRef>
          <a:effectRef idx="0">
            <a:srgbClr val="FFFFFF"/>
          </a:effectRef>
          <a:fontRef idx="minor"/>
        </p:style>
      </p:sp>
      <p:pic>
        <p:nvPicPr>
          <p:cNvPr id="982" name="Picture 3"/>
          <p:cNvPicPr/>
          <p:nvPr/>
        </p:nvPicPr>
        <p:blipFill>
          <a:blip r:embed="rId1"/>
          <a:stretch>
            <a:fillRect/>
          </a:stretch>
        </p:blipFill>
        <p:spPr>
          <a:xfrm>
            <a:off x="107280" y="1604520"/>
            <a:ext cx="8933040" cy="501300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 name="CustomShape 1"/>
          <p:cNvSpPr/>
          <p:nvPr/>
        </p:nvSpPr>
        <p:spPr>
          <a:xfrm>
            <a:off x="457200" y="273600"/>
            <a:ext cx="8227800" cy="1143360"/>
          </a:xfrm>
          <a:prstGeom prst="rect">
            <a:avLst/>
          </a:prstGeom>
          <a:noFill/>
          <a:ln>
            <a:noFill/>
          </a:ln>
        </p:spPr>
        <p:style>
          <a:lnRef idx="0">
            <a:srgbClr val="FFFFFF"/>
          </a:lnRef>
          <a:fillRef idx="0">
            <a:srgbClr val="FFFFFF"/>
          </a:fillRef>
          <a:effectRef idx="0">
            <a:srgbClr val="FFFFFF"/>
          </a:effectRef>
          <a:fontRef idx="minor"/>
        </p:style>
      </p:sp>
      <p:sp>
        <p:nvSpPr>
          <p:cNvPr id="984" name="CustomShape 2"/>
          <p:cNvSpPr/>
          <p:nvPr/>
        </p:nvSpPr>
        <p:spPr>
          <a:xfrm>
            <a:off x="457200" y="1604520"/>
            <a:ext cx="8227800" cy="3975840"/>
          </a:xfrm>
          <a:prstGeom prst="rect">
            <a:avLst/>
          </a:prstGeom>
          <a:noFill/>
          <a:ln>
            <a:noFill/>
          </a:ln>
        </p:spPr>
        <p:style>
          <a:lnRef idx="0">
            <a:srgbClr val="FFFFFF"/>
          </a:lnRef>
          <a:fillRef idx="0">
            <a:srgbClr val="FFFFFF"/>
          </a:fillRef>
          <a:effectRef idx="0">
            <a:srgbClr val="FFFFFF"/>
          </a:effectRef>
          <a:fontRef idx="minor"/>
        </p:style>
        <p:txBody>
          <a:bodyPr lIns="0" tIns="0" rIns="0" bIns="0">
            <a:noAutofit/>
          </a:bodyPr>
          <a:p>
            <a:pPr>
              <a:lnSpc>
                <a:spcPct val="100000"/>
              </a:lnSpc>
            </a:pPr>
            <a:r>
              <a:rPr lang="en-IN" sz="1800" b="0" strike="noStrike" spc="-1">
                <a:solidFill>
                  <a:srgbClr val="000000"/>
                </a:solidFill>
                <a:latin typeface="Arial" panose="020B0604020202020204"/>
                <a:ea typeface="DejaVu Sans"/>
              </a:rPr>
              <a:t>MEND on line -3  which is actually end of RDBUFF would be taken as end of MACROX definition</a:t>
            </a:r>
            <a:endParaRPr lang="en-IN" sz="1800" b="0" strike="noStrike" spc="-1">
              <a:latin typeface="Arial" panose="020B0604020202020204"/>
            </a:endParaRPr>
          </a:p>
          <a:p>
            <a:pPr>
              <a:lnSpc>
                <a:spcPct val="100000"/>
              </a:lnSpc>
            </a:pPr>
            <a:r>
              <a:rPr lang="en-IN" sz="1800" b="0" strike="noStrike" spc="-1">
                <a:solidFill>
                  <a:srgbClr val="000000"/>
                </a:solidFill>
                <a:latin typeface="Arial" panose="020B0604020202020204"/>
                <a:ea typeface="DejaVu Sans"/>
              </a:rPr>
              <a:t>To solve this DEFINE procedure maintains a counter named LEVEL</a:t>
            </a:r>
            <a:endParaRPr lang="en-IN" sz="1800" b="0" strike="noStrike" spc="-1">
              <a:latin typeface="Arial" panose="020B0604020202020204"/>
            </a:endParaRPr>
          </a:p>
          <a:p>
            <a:pPr>
              <a:lnSpc>
                <a:spcPct val="100000"/>
              </a:lnSpc>
            </a:pPr>
            <a:endParaRPr lang="en-IN" sz="1800" b="0" strike="noStrike" spc="-1">
              <a:latin typeface="Arial" panose="020B0604020202020204"/>
            </a:endParaRPr>
          </a:p>
        </p:txBody>
      </p:sp>
      <p:pic>
        <p:nvPicPr>
          <p:cNvPr id="985" name="Picture 3"/>
          <p:cNvPicPr/>
          <p:nvPr/>
        </p:nvPicPr>
        <p:blipFill>
          <a:blip r:embed="rId1"/>
          <a:stretch>
            <a:fillRect/>
          </a:stretch>
        </p:blipFill>
        <p:spPr>
          <a:xfrm>
            <a:off x="324000" y="2585880"/>
            <a:ext cx="7968600" cy="394056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6" name="CustomShape 1"/>
          <p:cNvSpPr/>
          <p:nvPr/>
        </p:nvSpPr>
        <p:spPr>
          <a:xfrm>
            <a:off x="378360" y="1811160"/>
            <a:ext cx="6478200" cy="30470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oAutofit/>
          </a:bodyPr>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generation of unique labels,</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Concatenation of macro parameter,</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Keyword macro parameters</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Conditional Macro Expansion</a:t>
            </a:r>
            <a:endParaRPr lang="en-IN" sz="2400" b="0" strike="noStrike" spc="-1">
              <a:latin typeface="Arial" panose="020B0604020202020204"/>
            </a:endParaRPr>
          </a:p>
        </p:txBody>
      </p:sp>
      <p:sp>
        <p:nvSpPr>
          <p:cNvPr id="987" name="CustomShape 2"/>
          <p:cNvSpPr/>
          <p:nvPr/>
        </p:nvSpPr>
        <p:spPr>
          <a:xfrm>
            <a:off x="882000" y="354960"/>
            <a:ext cx="7194240" cy="6253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oAutofit/>
          </a:bodyPr>
          <a:p>
            <a:pPr>
              <a:lnSpc>
                <a:spcPct val="100000"/>
              </a:lnSpc>
            </a:pPr>
            <a:r>
              <a:rPr lang="en-US" sz="2400" b="1" strike="noStrike" spc="-1">
                <a:solidFill>
                  <a:srgbClr val="000000"/>
                </a:solidFill>
                <a:latin typeface="Arial" panose="020B0604020202020204"/>
                <a:ea typeface="PMingLiU"/>
              </a:rPr>
              <a:t>Machine Independent Macro Processor Features</a:t>
            </a:r>
            <a:r>
              <a:rPr lang="en-US" sz="2400" b="0" strike="noStrike" spc="-1">
                <a:solidFill>
                  <a:srgbClr val="000000"/>
                </a:solidFill>
                <a:latin typeface="Arial" panose="020B0604020202020204"/>
                <a:ea typeface="PMingLiU"/>
              </a:rPr>
              <a:t>-</a:t>
            </a: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8" name="CustomShape 1"/>
          <p:cNvSpPr/>
          <p:nvPr/>
        </p:nvSpPr>
        <p:spPr>
          <a:xfrm>
            <a:off x="457200" y="273600"/>
            <a:ext cx="8227800" cy="1143360"/>
          </a:xfrm>
          <a:prstGeom prst="rect">
            <a:avLst/>
          </a:prstGeom>
          <a:noFill/>
          <a:ln>
            <a:noFill/>
          </a:ln>
        </p:spPr>
        <p:style>
          <a:lnRef idx="0">
            <a:srgbClr val="FFFFFF"/>
          </a:lnRef>
          <a:fillRef idx="0">
            <a:srgbClr val="FFFFFF"/>
          </a:fillRef>
          <a:effectRef idx="0">
            <a:srgbClr val="FFFFFF"/>
          </a:effectRef>
          <a:fontRef idx="minor"/>
        </p:style>
        <p:txBody>
          <a:bodyPr lIns="0" tIns="0" rIns="0" bIns="0" anchor="ctr">
            <a:noAutofit/>
          </a:bodyPr>
          <a:p>
            <a:pPr>
              <a:lnSpc>
                <a:spcPct val="100000"/>
              </a:lnSpc>
            </a:pPr>
            <a:r>
              <a:rPr lang="en-IN" sz="3200" b="0" strike="noStrike" spc="-1">
                <a:solidFill>
                  <a:srgbClr val="000000"/>
                </a:solidFill>
                <a:latin typeface="Arial" panose="020B0604020202020204"/>
                <a:ea typeface="DejaVu Sans"/>
              </a:rPr>
              <a:t>Concatenation of macro parameter</a:t>
            </a:r>
            <a:endParaRPr lang="en-IN" sz="3200" b="0" strike="noStrike" spc="-1">
              <a:latin typeface="Arial" panose="020B0604020202020204"/>
            </a:endParaRPr>
          </a:p>
        </p:txBody>
      </p:sp>
      <p:sp>
        <p:nvSpPr>
          <p:cNvPr id="989" name="CustomShape 2"/>
          <p:cNvSpPr/>
          <p:nvPr/>
        </p:nvSpPr>
        <p:spPr>
          <a:xfrm>
            <a:off x="457200" y="1604520"/>
            <a:ext cx="8227800" cy="3975840"/>
          </a:xfrm>
          <a:prstGeom prst="rect">
            <a:avLst/>
          </a:prstGeom>
          <a:noFill/>
          <a:ln>
            <a:noFill/>
          </a:ln>
        </p:spPr>
        <p:style>
          <a:lnRef idx="0">
            <a:srgbClr val="FFFFFF"/>
          </a:lnRef>
          <a:fillRef idx="0">
            <a:srgbClr val="FFFFFF"/>
          </a:fillRef>
          <a:effectRef idx="0">
            <a:srgbClr val="FFFFFF"/>
          </a:effectRef>
          <a:fontRef idx="minor"/>
        </p:style>
        <p:txBody>
          <a:bodyPr lIns="0" tIns="0" rIns="0" bIns="0">
            <a:noAutofit/>
          </a:bodyPr>
          <a:p>
            <a:pPr marL="285750" indent="-284480">
              <a:lnSpc>
                <a:spcPct val="100000"/>
              </a:lnSpc>
              <a:buClr>
                <a:srgbClr val="000000"/>
              </a:buClr>
              <a:buFont typeface="Arial" panose="020B0604020202020204"/>
              <a:buChar char="•"/>
            </a:pPr>
            <a:r>
              <a:rPr lang="en-US" sz="2400" b="0" strike="noStrike" spc="-1">
                <a:solidFill>
                  <a:srgbClr val="000000"/>
                </a:solidFill>
                <a:latin typeface="Arial" panose="020B0604020202020204"/>
                <a:ea typeface="DejaVu Sans"/>
              </a:rPr>
              <a:t>Most macro processor allows parameters to be concatenated with other character</a:t>
            </a:r>
            <a:r>
              <a:rPr lang="en-IN" sz="2400" b="0" strike="noStrike" spc="-1">
                <a:solidFill>
                  <a:srgbClr val="000000"/>
                </a:solidFill>
                <a:latin typeface="Arial" panose="020B0604020202020204"/>
                <a:ea typeface="DejaVu Sans"/>
              </a:rPr>
              <a:t> </a:t>
            </a:r>
            <a:r>
              <a:rPr lang="en-US" sz="2400" b="0" strike="noStrike" spc="-1">
                <a:solidFill>
                  <a:srgbClr val="000000"/>
                </a:solidFill>
                <a:latin typeface="Arial" panose="020B0604020202020204"/>
                <a:ea typeface="DejaVu Sans"/>
              </a:rPr>
              <a:t>strings. </a:t>
            </a:r>
            <a:endParaRPr lang="en-IN" sz="2400" b="0" strike="noStrike" spc="-1">
              <a:latin typeface="Arial" panose="020B0604020202020204"/>
            </a:endParaRPr>
          </a:p>
          <a:p>
            <a:pPr marL="285750" indent="-284480">
              <a:lnSpc>
                <a:spcPct val="100000"/>
              </a:lnSpc>
              <a:buClr>
                <a:srgbClr val="000000"/>
              </a:buClr>
              <a:buFont typeface="Arial" panose="020B0604020202020204"/>
              <a:buChar char="•"/>
            </a:pPr>
            <a:r>
              <a:rPr lang="en-US" sz="2400" b="0" strike="noStrike" spc="-1">
                <a:solidFill>
                  <a:srgbClr val="000000"/>
                </a:solidFill>
                <a:latin typeface="Arial" panose="020B0604020202020204"/>
                <a:ea typeface="DejaVu Sans"/>
              </a:rPr>
              <a:t>Suppose that a program contains a series of variables named by the symbols XA1, XA2, XA3,…, another series of variables named XB1, XB2, XB3,…, etc.</a:t>
            </a:r>
            <a:endParaRPr lang="en-IN" sz="2400" b="0" strike="noStrike" spc="-1">
              <a:latin typeface="Arial" panose="020B0604020202020204"/>
            </a:endParaRPr>
          </a:p>
          <a:p>
            <a:pPr marL="285750" indent="-284480">
              <a:lnSpc>
                <a:spcPct val="100000"/>
              </a:lnSpc>
              <a:buClr>
                <a:srgbClr val="000000"/>
              </a:buClr>
              <a:buFont typeface="Arial" panose="020B0604020202020204"/>
              <a:buChar char="•"/>
            </a:pPr>
            <a:r>
              <a:rPr lang="en-US" sz="2400" b="0" strike="noStrike" spc="-1">
                <a:solidFill>
                  <a:srgbClr val="000000"/>
                </a:solidFill>
                <a:latin typeface="Arial" panose="020B0604020202020204"/>
                <a:ea typeface="DejaVu Sans"/>
              </a:rPr>
              <a:t> </a:t>
            </a:r>
            <a:r>
              <a:rPr lang="en-US" sz="2400" b="0" strike="noStrike" spc="-1">
                <a:solidFill>
                  <a:srgbClr val="000000"/>
                </a:solidFill>
                <a:latin typeface="Arial" panose="020B0604020202020204"/>
                <a:ea typeface="DejaVu Sans"/>
              </a:rPr>
              <a:t>If similar</a:t>
            </a:r>
            <a:r>
              <a:rPr lang="en-IN" sz="2400" b="0" strike="noStrike" spc="-1">
                <a:solidFill>
                  <a:srgbClr val="000000"/>
                </a:solidFill>
                <a:latin typeface="Arial" panose="020B0604020202020204"/>
                <a:ea typeface="DejaVu Sans"/>
              </a:rPr>
              <a:t> </a:t>
            </a:r>
            <a:r>
              <a:rPr lang="en-US" sz="2400" b="0" strike="noStrike" spc="-1">
                <a:solidFill>
                  <a:srgbClr val="000000"/>
                </a:solidFill>
                <a:latin typeface="Arial" panose="020B0604020202020204"/>
                <a:ea typeface="DejaVu Sans"/>
              </a:rPr>
              <a:t>processing is to be performed on each series of labels, the programmer might put this as a</a:t>
            </a:r>
            <a:r>
              <a:rPr lang="en-IN" sz="2400" b="0" strike="noStrike" spc="-1">
                <a:solidFill>
                  <a:srgbClr val="000000"/>
                </a:solidFill>
                <a:latin typeface="Arial" panose="020B0604020202020204"/>
                <a:ea typeface="DejaVu Sans"/>
              </a:rPr>
              <a:t> </a:t>
            </a:r>
            <a:r>
              <a:rPr lang="en-US" sz="2400" b="0" strike="noStrike" spc="-1">
                <a:solidFill>
                  <a:srgbClr val="000000"/>
                </a:solidFill>
                <a:latin typeface="Arial" panose="020B0604020202020204"/>
                <a:ea typeface="DejaVu Sans"/>
              </a:rPr>
              <a:t>macro instruction. </a:t>
            </a:r>
            <a:endParaRPr lang="en-IN" sz="2400" b="0" strike="noStrike" spc="-1">
              <a:latin typeface="Arial" panose="020B0604020202020204"/>
            </a:endParaRPr>
          </a:p>
          <a:p>
            <a:pPr marL="285750" indent="-284480">
              <a:lnSpc>
                <a:spcPct val="100000"/>
              </a:lnSpc>
              <a:buClr>
                <a:srgbClr val="000000"/>
              </a:buClr>
              <a:buFont typeface="Arial" panose="020B0604020202020204"/>
              <a:buChar char="•"/>
            </a:pPr>
            <a:r>
              <a:rPr lang="en-US" sz="2400" b="0" strike="noStrike" spc="-1">
                <a:solidFill>
                  <a:srgbClr val="000000"/>
                </a:solidFill>
                <a:latin typeface="Arial" panose="020B0604020202020204"/>
                <a:ea typeface="DejaVu Sans"/>
              </a:rPr>
              <a:t>The parameter to such a macro instruction could specify the series of</a:t>
            </a:r>
            <a:r>
              <a:rPr lang="en-IN" sz="2400" b="0" strike="noStrike" spc="-1">
                <a:solidFill>
                  <a:srgbClr val="000000"/>
                </a:solidFill>
                <a:latin typeface="Arial" panose="020B0604020202020204"/>
                <a:ea typeface="DejaVu Sans"/>
              </a:rPr>
              <a:t> </a:t>
            </a:r>
            <a:r>
              <a:rPr lang="en-US" sz="2400" b="0" strike="noStrike" spc="-1">
                <a:solidFill>
                  <a:srgbClr val="000000"/>
                </a:solidFill>
                <a:latin typeface="Arial" panose="020B0604020202020204"/>
                <a:ea typeface="DejaVu Sans"/>
              </a:rPr>
              <a:t>variables to be operated on (A, B, etc.). </a:t>
            </a:r>
            <a:endParaRPr lang="en-IN" sz="2400" b="0" strike="noStrike" spc="-1">
              <a:latin typeface="Arial" panose="020B0604020202020204"/>
            </a:endParaRPr>
          </a:p>
          <a:p>
            <a:pPr marL="285750" indent="-284480">
              <a:lnSpc>
                <a:spcPct val="100000"/>
              </a:lnSpc>
              <a:buClr>
                <a:srgbClr val="000000"/>
              </a:buClr>
              <a:buFont typeface="Arial" panose="020B0604020202020204"/>
              <a:buChar char="•"/>
            </a:pPr>
            <a:r>
              <a:rPr lang="en-US" sz="2400" b="0" strike="noStrike" spc="-1">
                <a:solidFill>
                  <a:srgbClr val="000000"/>
                </a:solidFill>
                <a:latin typeface="Arial" panose="020B0604020202020204"/>
                <a:ea typeface="DejaVu Sans"/>
              </a:rPr>
              <a:t>The macro processor would use this parameter to</a:t>
            </a:r>
            <a:r>
              <a:rPr lang="en-IN" sz="2400" b="0" strike="noStrike" spc="-1">
                <a:solidFill>
                  <a:srgbClr val="000000"/>
                </a:solidFill>
                <a:latin typeface="Arial" panose="020B0604020202020204"/>
                <a:ea typeface="DejaVu Sans"/>
              </a:rPr>
              <a:t> </a:t>
            </a:r>
            <a:r>
              <a:rPr lang="en-US" sz="2400" b="0" strike="noStrike" spc="-1">
                <a:solidFill>
                  <a:srgbClr val="000000"/>
                </a:solidFill>
                <a:latin typeface="Arial" panose="020B0604020202020204"/>
                <a:ea typeface="DejaVu Sans"/>
              </a:rPr>
              <a:t>construct the symbols required in the macro expansion (XA1, XB1, etc.).</a:t>
            </a:r>
            <a:endParaRPr lang="en-IN" sz="2400" b="0" strike="noStrike" spc="-1">
              <a:latin typeface="Arial" panose="020B0604020202020204"/>
            </a:endParaRPr>
          </a:p>
          <a:p>
            <a:pPr>
              <a:lnSpc>
                <a:spcPct val="100000"/>
              </a:lnSpc>
            </a:pP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 name="CustomShape 1"/>
          <p:cNvSpPr/>
          <p:nvPr/>
        </p:nvSpPr>
        <p:spPr>
          <a:xfrm>
            <a:off x="457200" y="273600"/>
            <a:ext cx="8227800" cy="1143360"/>
          </a:xfrm>
          <a:prstGeom prst="rect">
            <a:avLst/>
          </a:prstGeom>
          <a:noFill/>
          <a:ln>
            <a:noFill/>
          </a:ln>
        </p:spPr>
        <p:style>
          <a:lnRef idx="0">
            <a:srgbClr val="FFFFFF"/>
          </a:lnRef>
          <a:fillRef idx="0">
            <a:srgbClr val="FFFFFF"/>
          </a:fillRef>
          <a:effectRef idx="0">
            <a:srgbClr val="FFFFFF"/>
          </a:effectRef>
          <a:fontRef idx="minor"/>
        </p:style>
      </p:sp>
      <p:sp>
        <p:nvSpPr>
          <p:cNvPr id="991" name="CustomShape 2"/>
          <p:cNvSpPr/>
          <p:nvPr/>
        </p:nvSpPr>
        <p:spPr>
          <a:xfrm>
            <a:off x="457200" y="1604520"/>
            <a:ext cx="8227800" cy="3975840"/>
          </a:xfrm>
          <a:prstGeom prst="rect">
            <a:avLst/>
          </a:prstGeom>
          <a:noFill/>
          <a:ln>
            <a:noFill/>
          </a:ln>
        </p:spPr>
        <p:style>
          <a:lnRef idx="0">
            <a:srgbClr val="FFFFFF"/>
          </a:lnRef>
          <a:fillRef idx="0">
            <a:srgbClr val="FFFFFF"/>
          </a:fillRef>
          <a:effectRef idx="0">
            <a:srgbClr val="FFFFFF"/>
          </a:effectRef>
          <a:fontRef idx="minor"/>
        </p:style>
        <p:txBody>
          <a:bodyPr lIns="0" tIns="0" rIns="0" bIns="0">
            <a:noAutofit/>
          </a:bodyPr>
          <a:p>
            <a:pPr marL="171450" indent="-170180">
              <a:lnSpc>
                <a:spcPct val="100000"/>
              </a:lnSpc>
              <a:buClr>
                <a:srgbClr val="000000"/>
              </a:buClr>
              <a:buFont typeface="Arial" panose="020B0604020202020204"/>
              <a:buChar char="•"/>
            </a:pPr>
            <a:r>
              <a:rPr lang="en-US" sz="2400" b="0" strike="noStrike" spc="-1">
                <a:solidFill>
                  <a:srgbClr val="000000"/>
                </a:solidFill>
                <a:latin typeface="Arial" panose="020B0604020202020204"/>
                <a:ea typeface="DejaVu Sans"/>
              </a:rPr>
              <a:t>Suppose that the parameter to such a macro instruction is named &amp;ID. </a:t>
            </a:r>
            <a:endParaRPr lang="en-IN" sz="2400" b="0" strike="noStrike" spc="-1">
              <a:latin typeface="Arial" panose="020B0604020202020204"/>
            </a:endParaRPr>
          </a:p>
          <a:p>
            <a:pPr marL="171450" indent="-170180">
              <a:lnSpc>
                <a:spcPct val="100000"/>
              </a:lnSpc>
              <a:buClr>
                <a:srgbClr val="000000"/>
              </a:buClr>
              <a:buFont typeface="Arial" panose="020B0604020202020204"/>
              <a:buChar char="•"/>
            </a:pPr>
            <a:r>
              <a:rPr lang="en-US" sz="2400" b="0" strike="noStrike" spc="-1">
                <a:solidFill>
                  <a:srgbClr val="000000"/>
                </a:solidFill>
                <a:latin typeface="Arial" panose="020B0604020202020204"/>
                <a:ea typeface="DejaVu Sans"/>
              </a:rPr>
              <a:t>The body</a:t>
            </a:r>
            <a:r>
              <a:rPr lang="en-IN" sz="2400" b="0" strike="noStrike" spc="-1">
                <a:solidFill>
                  <a:srgbClr val="000000"/>
                </a:solidFill>
                <a:latin typeface="Arial" panose="020B0604020202020204"/>
                <a:ea typeface="DejaVu Sans"/>
              </a:rPr>
              <a:t> </a:t>
            </a:r>
            <a:r>
              <a:rPr lang="en-US" sz="2400" b="0" strike="noStrike" spc="-1">
                <a:solidFill>
                  <a:srgbClr val="000000"/>
                </a:solidFill>
                <a:latin typeface="Arial" panose="020B0604020202020204"/>
                <a:ea typeface="DejaVu Sans"/>
              </a:rPr>
              <a:t>of the macro definition might contain a statement like      </a:t>
            </a:r>
            <a:r>
              <a:rPr lang="en-US" sz="2400" b="1" strike="noStrike" spc="-1">
                <a:solidFill>
                  <a:srgbClr val="000000"/>
                </a:solidFill>
                <a:latin typeface="Arial" panose="020B0604020202020204"/>
                <a:ea typeface="DejaVu Sans"/>
              </a:rPr>
              <a:t> LDA </a:t>
            </a:r>
            <a:r>
              <a:rPr lang="en-IN" sz="2400" b="1" strike="noStrike" spc="-1">
                <a:solidFill>
                  <a:srgbClr val="000000"/>
                </a:solidFill>
                <a:latin typeface="Arial" panose="020B0604020202020204"/>
                <a:ea typeface="DejaVu Sans"/>
              </a:rPr>
              <a:t>  </a:t>
            </a:r>
            <a:r>
              <a:rPr lang="en-US" sz="2400" b="1" strike="noStrike" spc="-1">
                <a:solidFill>
                  <a:srgbClr val="000000"/>
                </a:solidFill>
                <a:latin typeface="Arial" panose="020B0604020202020204"/>
                <a:ea typeface="DejaVu Sans"/>
              </a:rPr>
              <a:t>X&amp;ID1</a:t>
            </a:r>
            <a:endParaRPr lang="en-IN" sz="2400" b="0" strike="noStrike" spc="-1">
              <a:latin typeface="Arial" panose="020B0604020202020204"/>
            </a:endParaRPr>
          </a:p>
          <a:p>
            <a:pPr marL="171450" indent="-170180">
              <a:lnSpc>
                <a:spcPct val="100000"/>
              </a:lnSpc>
              <a:buClr>
                <a:srgbClr val="000000"/>
              </a:buClr>
              <a:buFont typeface="Arial" panose="020B0604020202020204"/>
              <a:buChar char="•"/>
            </a:pPr>
            <a:r>
              <a:rPr lang="en-IN" sz="2400" b="0" strike="noStrike" spc="-1">
                <a:solidFill>
                  <a:srgbClr val="000000"/>
                </a:solidFill>
                <a:latin typeface="Arial" panose="020B0604020202020204"/>
                <a:ea typeface="DejaVu Sans"/>
              </a:rPr>
              <a:t>parameter &amp;ID is concatenated after the character string X and before the character string 1</a:t>
            </a:r>
            <a:endParaRPr lang="en-IN" sz="2400" b="0" strike="noStrike" spc="-1">
              <a:latin typeface="Arial" panose="020B0604020202020204"/>
            </a:endParaRPr>
          </a:p>
          <a:p>
            <a:pPr marL="171450" indent="-170180">
              <a:lnSpc>
                <a:spcPct val="100000"/>
              </a:lnSpc>
              <a:buClr>
                <a:srgbClr val="000000"/>
              </a:buClr>
              <a:buFont typeface="Arial" panose="020B0604020202020204"/>
              <a:buChar char="•"/>
            </a:pPr>
            <a:r>
              <a:rPr lang="en-IN" sz="2400" b="0" strike="noStrike" spc="-1">
                <a:solidFill>
                  <a:srgbClr val="000000"/>
                </a:solidFill>
                <a:latin typeface="Arial" panose="020B0604020202020204"/>
                <a:ea typeface="DejaVu Sans"/>
              </a:rPr>
              <a:t>beginning of macro parameter is identified by starting symbol &amp;</a:t>
            </a:r>
            <a:endParaRPr lang="en-IN" sz="2400" b="0" strike="noStrike" spc="-1">
              <a:latin typeface="Arial" panose="020B0604020202020204"/>
            </a:endParaRPr>
          </a:p>
          <a:p>
            <a:pPr marL="342900" indent="-342265">
              <a:lnSpc>
                <a:spcPct val="100000"/>
              </a:lnSpc>
              <a:buClr>
                <a:srgbClr val="000000"/>
              </a:buClr>
              <a:buFont typeface="Arial" panose="020B0604020202020204"/>
              <a:buChar char="•"/>
            </a:pPr>
            <a:r>
              <a:rPr lang="en-IN" sz="2400" b="0" strike="noStrike" spc="-1">
                <a:solidFill>
                  <a:srgbClr val="000000"/>
                </a:solidFill>
                <a:latin typeface="Arial" panose="020B0604020202020204"/>
                <a:ea typeface="DejaVu Sans"/>
              </a:rPr>
              <a:t>end of parameter is not marked.</a:t>
            </a:r>
            <a:endParaRPr lang="en-IN" sz="2400" b="0" strike="noStrike" spc="-1">
              <a:latin typeface="Arial" panose="020B0604020202020204"/>
            </a:endParaRPr>
          </a:p>
          <a:p>
            <a:pPr marL="285750" indent="-284480">
              <a:lnSpc>
                <a:spcPct val="100000"/>
              </a:lnSpc>
              <a:buClr>
                <a:srgbClr val="000000"/>
              </a:buClr>
              <a:buFont typeface="Arial" panose="020B0604020202020204"/>
              <a:buChar char="•"/>
            </a:pPr>
            <a:r>
              <a:rPr lang="en-IN" sz="2400" b="0" strike="noStrike" spc="-1">
                <a:solidFill>
                  <a:srgbClr val="000000"/>
                </a:solidFill>
                <a:latin typeface="Arial" panose="020B0604020202020204"/>
                <a:ea typeface="DejaVu Sans"/>
              </a:rPr>
              <a:t>statement can also mean charcter string X followed by parameter &amp;ID1</a:t>
            </a:r>
            <a:endParaRPr lang="en-IN" sz="2400" b="0" strike="noStrike" spc="-1">
              <a:latin typeface="Arial" panose="020B0604020202020204"/>
            </a:endParaRPr>
          </a:p>
          <a:p>
            <a:pPr marL="342900" indent="-342265">
              <a:lnSpc>
                <a:spcPct val="100000"/>
              </a:lnSpc>
              <a:buClr>
                <a:srgbClr val="000000"/>
              </a:buClr>
              <a:buFont typeface="Arial" panose="020B0604020202020204"/>
              <a:buChar char="•"/>
            </a:pPr>
            <a:r>
              <a:rPr lang="en-IN" sz="2400" b="0" strike="noStrike" spc="-1">
                <a:solidFill>
                  <a:srgbClr val="000000"/>
                </a:solidFill>
                <a:latin typeface="Arial" panose="020B0604020202020204"/>
                <a:ea typeface="DejaVu Sans"/>
              </a:rPr>
              <a:t>if macro definition  contains both &amp;ID and &amp;ID1  as parameters  would be ambigous </a:t>
            </a:r>
            <a:endParaRPr lang="en-IN" sz="2400" b="0" strike="noStrike" spc="-1">
              <a:latin typeface="Arial" panose="020B0604020202020204"/>
            </a:endParaRPr>
          </a:p>
          <a:p>
            <a:pPr>
              <a:lnSpc>
                <a:spcPct val="100000"/>
              </a:lnSpc>
            </a:pPr>
            <a:endParaRPr lang="en-IN" sz="2400" b="0" strike="noStrike" spc="-1">
              <a:latin typeface="Arial" panose="020B0604020202020204"/>
            </a:endParaRPr>
          </a:p>
          <a:p>
            <a:pPr>
              <a:lnSpc>
                <a:spcPct val="100000"/>
              </a:lnSpc>
            </a:pP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2" name="CustomShape 1"/>
          <p:cNvSpPr/>
          <p:nvPr/>
        </p:nvSpPr>
        <p:spPr>
          <a:xfrm>
            <a:off x="457200" y="273600"/>
            <a:ext cx="8227800" cy="1143360"/>
          </a:xfrm>
          <a:prstGeom prst="rect">
            <a:avLst/>
          </a:prstGeom>
          <a:noFill/>
          <a:ln>
            <a:noFill/>
          </a:ln>
        </p:spPr>
        <p:style>
          <a:lnRef idx="0">
            <a:srgbClr val="FFFFFF"/>
          </a:lnRef>
          <a:fillRef idx="0">
            <a:srgbClr val="FFFFFF"/>
          </a:fillRef>
          <a:effectRef idx="0">
            <a:srgbClr val="FFFFFF"/>
          </a:effectRef>
          <a:fontRef idx="minor"/>
        </p:style>
      </p:sp>
      <p:sp>
        <p:nvSpPr>
          <p:cNvPr id="993" name="CustomShape 2"/>
          <p:cNvSpPr/>
          <p:nvPr/>
        </p:nvSpPr>
        <p:spPr>
          <a:xfrm>
            <a:off x="457200" y="1604520"/>
            <a:ext cx="8227800" cy="3975840"/>
          </a:xfrm>
          <a:prstGeom prst="rect">
            <a:avLst/>
          </a:prstGeom>
          <a:noFill/>
          <a:ln>
            <a:noFill/>
          </a:ln>
        </p:spPr>
        <p:style>
          <a:lnRef idx="0">
            <a:srgbClr val="FFFFFF"/>
          </a:lnRef>
          <a:fillRef idx="0">
            <a:srgbClr val="FFFFFF"/>
          </a:fillRef>
          <a:effectRef idx="0">
            <a:srgbClr val="FFFFFF"/>
          </a:effectRef>
          <a:fontRef idx="minor"/>
        </p:style>
        <p:txBody>
          <a:bodyPr lIns="0" tIns="0" rIns="0" bIns="0">
            <a:noAutofit/>
          </a:bodyPr>
          <a:p>
            <a:pPr marL="285750" indent="-284480">
              <a:lnSpc>
                <a:spcPct val="100000"/>
              </a:lnSpc>
              <a:buClr>
                <a:srgbClr val="000000"/>
              </a:buClr>
              <a:buFont typeface="Arial" panose="020B0604020202020204"/>
              <a:buChar char="•"/>
            </a:pPr>
            <a:r>
              <a:rPr lang="en-US" sz="2400" b="0" strike="noStrike" spc="-1">
                <a:solidFill>
                  <a:srgbClr val="000000"/>
                </a:solidFill>
                <a:latin typeface="Arial" panose="020B0604020202020204"/>
                <a:ea typeface="DejaVu Sans"/>
              </a:rPr>
              <a:t>Most of the macro processors deal with this problem by providing a special</a:t>
            </a:r>
            <a:r>
              <a:rPr lang="en-IN" sz="2400" b="0" strike="noStrike" spc="-1">
                <a:solidFill>
                  <a:srgbClr val="000000"/>
                </a:solidFill>
                <a:latin typeface="Arial" panose="020B0604020202020204"/>
                <a:ea typeface="DejaVu Sans"/>
              </a:rPr>
              <a:t> </a:t>
            </a:r>
            <a:r>
              <a:rPr lang="en-US" sz="2400" b="0" strike="noStrike" spc="-1">
                <a:solidFill>
                  <a:srgbClr val="000000"/>
                </a:solidFill>
                <a:latin typeface="Arial" panose="020B0604020202020204"/>
                <a:ea typeface="DejaVu Sans"/>
              </a:rPr>
              <a:t>concatenation operator. </a:t>
            </a:r>
            <a:endParaRPr lang="en-IN" sz="2400" b="0" strike="noStrike" spc="-1">
              <a:latin typeface="Arial" panose="020B0604020202020204"/>
            </a:endParaRPr>
          </a:p>
          <a:p>
            <a:pPr marL="342900" indent="-342265">
              <a:lnSpc>
                <a:spcPct val="100000"/>
              </a:lnSpc>
              <a:buClr>
                <a:srgbClr val="000000"/>
              </a:buClr>
              <a:buFont typeface="Arial" panose="020B0604020202020204"/>
              <a:buChar char="•"/>
            </a:pPr>
            <a:r>
              <a:rPr lang="en-US" sz="2400" b="0" strike="noStrike" spc="-1">
                <a:solidFill>
                  <a:srgbClr val="000000"/>
                </a:solidFill>
                <a:latin typeface="Arial" panose="020B0604020202020204"/>
                <a:ea typeface="DejaVu Sans"/>
              </a:rPr>
              <a:t>Thus</a:t>
            </a:r>
            <a:r>
              <a:rPr lang="en-IN" sz="2400" b="0" strike="noStrike" spc="-1">
                <a:solidFill>
                  <a:srgbClr val="000000"/>
                </a:solidFill>
                <a:latin typeface="Arial" panose="020B0604020202020204"/>
                <a:ea typeface="DejaVu Sans"/>
              </a:rPr>
              <a:t> </a:t>
            </a:r>
            <a:r>
              <a:rPr lang="en-US" sz="2400" b="0" strike="noStrike" spc="-1">
                <a:solidFill>
                  <a:srgbClr val="000000"/>
                </a:solidFill>
                <a:latin typeface="Arial" panose="020B0604020202020204"/>
                <a:ea typeface="DejaVu Sans"/>
              </a:rPr>
              <a:t>the statement LDA  X&amp;ID1 can be written as</a:t>
            </a:r>
            <a:endParaRPr lang="en-IN" sz="2400" b="0" strike="noStrike" spc="-1">
              <a:latin typeface="Arial" panose="020B0604020202020204"/>
            </a:endParaRPr>
          </a:p>
          <a:p>
            <a:pPr>
              <a:lnSpc>
                <a:spcPct val="100000"/>
              </a:lnSpc>
            </a:pPr>
            <a:r>
              <a:rPr lang="en-US" sz="2400" b="0" strike="noStrike" spc="-1">
                <a:solidFill>
                  <a:srgbClr val="000000"/>
                </a:solidFill>
                <a:latin typeface="Arial" panose="020B0604020202020204"/>
                <a:ea typeface="DejaVu Sans"/>
              </a:rPr>
              <a:t>    </a:t>
            </a:r>
            <a:r>
              <a:rPr lang="en-US" sz="2400" b="0" strike="noStrike" spc="-1">
                <a:solidFill>
                  <a:srgbClr val="000000"/>
                </a:solidFill>
                <a:latin typeface="Arial" panose="020B0604020202020204"/>
                <a:ea typeface="DejaVu Sans"/>
              </a:rPr>
              <a:t>LDA </a:t>
            </a:r>
            <a:r>
              <a:rPr lang="en-IN" sz="2400" b="0" strike="noStrike" spc="-1">
                <a:solidFill>
                  <a:srgbClr val="000000"/>
                </a:solidFill>
                <a:latin typeface="Arial" panose="020B0604020202020204"/>
                <a:ea typeface="DejaVu Sans"/>
              </a:rPr>
              <a:t>  </a:t>
            </a:r>
            <a:r>
              <a:rPr lang="en-US" sz="2400" b="0" strike="noStrike" spc="-1">
                <a:solidFill>
                  <a:srgbClr val="000000"/>
                </a:solidFill>
                <a:latin typeface="Arial" panose="020B0604020202020204"/>
                <a:ea typeface="DejaVu Sans"/>
              </a:rPr>
              <a:t>X&amp;ID</a:t>
            </a:r>
            <a:r>
              <a:rPr lang="en-IN" sz="2400" b="0" strike="noStrike" spc="-1">
                <a:solidFill>
                  <a:srgbClr val="000000"/>
                </a:solidFill>
                <a:latin typeface="Arial" panose="020B0604020202020204"/>
                <a:ea typeface="DejaVu Sans"/>
              </a:rPr>
              <a:t>         1</a:t>
            </a:r>
            <a:endParaRPr lang="en-IN" sz="2400" b="0" strike="noStrike" spc="-1">
              <a:latin typeface="Arial" panose="020B0604020202020204"/>
            </a:endParaRPr>
          </a:p>
          <a:p>
            <a:pPr>
              <a:lnSpc>
                <a:spcPct val="100000"/>
              </a:lnSpc>
            </a:pPr>
            <a:endParaRPr lang="en-IN" sz="2400" b="0" strike="noStrike" spc="-1">
              <a:latin typeface="Arial" panose="020B0604020202020204"/>
            </a:endParaRPr>
          </a:p>
          <a:p>
            <a:pPr marL="342900" indent="-342265">
              <a:lnSpc>
                <a:spcPct val="100000"/>
              </a:lnSpc>
              <a:buClr>
                <a:srgbClr val="000000"/>
              </a:buClr>
              <a:buFont typeface="Arial" panose="020B0604020202020204"/>
              <a:buChar char="•"/>
            </a:pPr>
            <a:r>
              <a:rPr lang="en-IN" sz="2400" b="0" strike="noStrike" spc="-1">
                <a:solidFill>
                  <a:srgbClr val="000000"/>
                </a:solidFill>
                <a:latin typeface="Arial" panose="020B0604020202020204"/>
                <a:ea typeface="DejaVu Sans"/>
              </a:rPr>
              <a:t>macro processor deletes all occurences of concatenation operator immediately after performing parameter substitiution and character  will not appear in macro expansion</a:t>
            </a:r>
            <a:endParaRPr lang="en-IN" sz="2400" b="0" strike="noStrike" spc="-1">
              <a:latin typeface="Arial" panose="020B0604020202020204"/>
            </a:endParaRPr>
          </a:p>
        </p:txBody>
      </p:sp>
      <p:sp>
        <p:nvSpPr>
          <p:cNvPr id="994" name="CustomShape 3"/>
          <p:cNvSpPr/>
          <p:nvPr/>
        </p:nvSpPr>
        <p:spPr>
          <a:xfrm>
            <a:off x="6649920" y="2195640"/>
            <a:ext cx="646920" cy="360"/>
          </a:xfrm>
          <a:custGeom>
            <a:avLst/>
            <a:gdLst/>
            <a:ahLst/>
            <a:cxnLst/>
            <a:rect l="l" t="t" r="r" b="b"/>
            <a:pathLst>
              <a:path w="21600" h="21600">
                <a:moveTo>
                  <a:pt x="0" y="0"/>
                </a:moveTo>
                <a:lnTo>
                  <a:pt x="21600" y="21600"/>
                </a:lnTo>
              </a:path>
            </a:pathLst>
          </a:custGeom>
          <a:noFill/>
          <a:ln>
            <a:tailEnd type="arrow" w="med" len="med"/>
          </a:ln>
        </p:spPr>
        <p:style>
          <a:lnRef idx="2">
            <a:schemeClr val="accent1"/>
          </a:lnRef>
          <a:fillRef idx="0">
            <a:srgbClr val="FFFFFF"/>
          </a:fillRef>
          <a:effectRef idx="0">
            <a:srgbClr val="FFFFFF"/>
          </a:effectRef>
          <a:fontRef idx="minor"/>
        </p:style>
      </p:sp>
      <p:sp>
        <p:nvSpPr>
          <p:cNvPr id="995" name="CustomShape 4"/>
          <p:cNvSpPr/>
          <p:nvPr/>
        </p:nvSpPr>
        <p:spPr>
          <a:xfrm>
            <a:off x="2340000" y="2925360"/>
            <a:ext cx="646200" cy="4320"/>
          </a:xfrm>
          <a:custGeom>
            <a:avLst/>
            <a:gdLst/>
            <a:ahLst/>
            <a:cxnLst/>
            <a:rect l="l" t="t" r="r" b="b"/>
            <a:pathLst>
              <a:path w="21600" h="21600">
                <a:moveTo>
                  <a:pt x="0" y="0"/>
                </a:moveTo>
                <a:lnTo>
                  <a:pt x="21600" y="21600"/>
                </a:lnTo>
              </a:path>
            </a:pathLst>
          </a:custGeom>
          <a:noFill/>
          <a:ln>
            <a:tailEnd type="arrow" w="med" len="med"/>
          </a:ln>
        </p:spPr>
        <p:style>
          <a:lnRef idx="2">
            <a:schemeClr val="accent1"/>
          </a:lnRef>
          <a:fillRef idx="0">
            <a:srgbClr val="FFFFFF"/>
          </a:fillRef>
          <a:effectRef idx="0">
            <a:srgbClr val="FFFFFF"/>
          </a:effectRef>
          <a:fontRef idx="minor"/>
        </p:style>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CustomShape 1"/>
          <p:cNvSpPr/>
          <p:nvPr/>
        </p:nvSpPr>
        <p:spPr>
          <a:xfrm>
            <a:off x="685800" y="228600"/>
            <a:ext cx="7769880" cy="43704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chor="b">
            <a:noAutofit/>
          </a:bodyPr>
          <a:p>
            <a:pPr algn="ctr">
              <a:lnSpc>
                <a:spcPct val="100000"/>
              </a:lnSpc>
              <a:tabLst>
                <a:tab pos="0" algn="l"/>
              </a:tabLst>
            </a:pPr>
            <a:r>
              <a:rPr lang="en-US" sz="3600" b="1" strike="noStrike" spc="-1">
                <a:solidFill>
                  <a:srgbClr val="006B61"/>
                </a:solidFill>
                <a:latin typeface="Book Antiqua" panose="02040602050305030304"/>
                <a:ea typeface="PMingLiU"/>
              </a:rPr>
              <a:t>Simple bootstrap Loader</a:t>
            </a:r>
            <a:r>
              <a:rPr lang="en-US" sz="3600" b="0" strike="noStrike" spc="-1">
                <a:solidFill>
                  <a:srgbClr val="006B61"/>
                </a:solidFill>
                <a:latin typeface="Book Antiqua" panose="02040602050305030304"/>
                <a:ea typeface="PMingLiU"/>
              </a:rPr>
              <a:t> </a:t>
            </a:r>
            <a:endParaRPr lang="en-IN" sz="3600" b="0" strike="noStrike" spc="-1">
              <a:latin typeface="Arial" panose="020B0604020202020204"/>
            </a:endParaRPr>
          </a:p>
        </p:txBody>
      </p:sp>
      <p:sp>
        <p:nvSpPr>
          <p:cNvPr id="630" name="CustomShape 2"/>
          <p:cNvSpPr/>
          <p:nvPr/>
        </p:nvSpPr>
        <p:spPr>
          <a:xfrm>
            <a:off x="484560" y="737280"/>
            <a:ext cx="7971120" cy="53560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Given an idle computer with no program in memory, how do we get things started? </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1. On some computers, an absolute loader program is permanently resident in a read-only memory (ROM). When some hardware signal occurs, the machine begins to</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execute this ROM program.</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This is referred to as a</a:t>
            </a:r>
            <a:r>
              <a:rPr lang="en-US" sz="2400" b="1" strike="noStrike" spc="-1">
                <a:solidFill>
                  <a:srgbClr val="000000"/>
                </a:solidFill>
                <a:latin typeface="Arial" panose="020B0604020202020204"/>
                <a:ea typeface="PMingLiU"/>
              </a:rPr>
              <a:t> bootstrap loader.</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1" strike="noStrike" spc="-1">
                <a:solidFill>
                  <a:srgbClr val="000000"/>
                </a:solidFill>
                <a:latin typeface="Arial" panose="020B0604020202020204"/>
                <a:ea typeface="PMingLiU"/>
              </a:rPr>
              <a:t>Bootstrap loader is an Absolute Loader</a:t>
            </a:r>
            <a:endParaRPr lang="en-IN" sz="2400" b="0" strike="noStrike" spc="-1">
              <a:latin typeface="Arial" panose="020B0604020202020204"/>
            </a:endParaRPr>
          </a:p>
          <a:p>
            <a:pPr marL="742950" lvl="1" indent="-283210">
              <a:lnSpc>
                <a:spcPct val="100000"/>
              </a:lnSpc>
              <a:spcBef>
                <a:spcPts val="480"/>
              </a:spcBef>
              <a:buClr>
                <a:srgbClr val="00C0C0"/>
              </a:buClr>
              <a:buFont typeface="StarSymbol"/>
              <a:buChar char="»"/>
            </a:pPr>
            <a:r>
              <a:rPr lang="en-US" sz="2400" b="0" strike="noStrike" spc="-1">
                <a:solidFill>
                  <a:srgbClr val="000000"/>
                </a:solidFill>
                <a:latin typeface="Arial" panose="020B0604020202020204"/>
                <a:ea typeface="PMingLiU"/>
              </a:rPr>
              <a:t>When a computer is first tuned on or restarted, a special type of absolute loader, called </a:t>
            </a:r>
            <a:r>
              <a:rPr lang="en-US" sz="2400" b="0" i="1" strike="noStrike" spc="-1">
                <a:solidFill>
                  <a:srgbClr val="000000"/>
                </a:solidFill>
                <a:latin typeface="Arial" panose="020B0604020202020204"/>
                <a:ea typeface="PMingLiU"/>
              </a:rPr>
              <a:t>bootstrap loader</a:t>
            </a:r>
            <a:r>
              <a:rPr lang="en-US" sz="2400" b="0" strike="noStrike" spc="-1">
                <a:solidFill>
                  <a:srgbClr val="000000"/>
                </a:solidFill>
                <a:latin typeface="Arial" panose="020B0604020202020204"/>
                <a:ea typeface="PMingLiU"/>
              </a:rPr>
              <a:t> is executed</a:t>
            </a:r>
            <a:endParaRPr lang="en-IN" sz="2400" b="0" strike="noStrike" spc="-1">
              <a:latin typeface="Arial" panose="020B0604020202020204"/>
            </a:endParaRPr>
          </a:p>
          <a:p>
            <a:pPr marL="742950" lvl="1" indent="-283210">
              <a:lnSpc>
                <a:spcPct val="100000"/>
              </a:lnSpc>
              <a:spcBef>
                <a:spcPts val="480"/>
              </a:spcBef>
              <a:buClr>
                <a:srgbClr val="00C0C0"/>
              </a:buClr>
              <a:buFont typeface="StarSymbol"/>
              <a:buChar char="»"/>
            </a:pPr>
            <a:r>
              <a:rPr lang="en-US" sz="2400" b="0" strike="noStrike" spc="-1">
                <a:solidFill>
                  <a:srgbClr val="000000"/>
                </a:solidFill>
                <a:latin typeface="Arial" panose="020B0604020202020204"/>
                <a:ea typeface="PMingLiU"/>
              </a:rPr>
              <a:t>This bootstrap loads the first program to be run by the computer -- usually an operating system</a:t>
            </a:r>
            <a:endParaRPr lang="en-IN" sz="2400" b="0" strike="noStrike" spc="-1">
              <a:latin typeface="Arial" panose="020B0604020202020204"/>
            </a:endParaRPr>
          </a:p>
          <a:p>
            <a:pPr>
              <a:lnSpc>
                <a:spcPct val="100000"/>
              </a:lnSpc>
              <a:spcBef>
                <a:spcPts val="480"/>
              </a:spcBef>
            </a:pPr>
            <a:endParaRPr lang="en-IN" sz="2400" b="0" strike="noStrike" spc="-1">
              <a:latin typeface="Arial" panose="020B0604020202020204"/>
            </a:endParaRPr>
          </a:p>
          <a:p>
            <a:pPr>
              <a:lnSpc>
                <a:spcPct val="100000"/>
              </a:lnSpc>
              <a:spcBef>
                <a:spcPts val="480"/>
              </a:spcBef>
            </a:pP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 name="CustomShape 1"/>
          <p:cNvSpPr/>
          <p:nvPr/>
        </p:nvSpPr>
        <p:spPr>
          <a:xfrm>
            <a:off x="457200" y="273600"/>
            <a:ext cx="8227800" cy="1143360"/>
          </a:xfrm>
          <a:prstGeom prst="rect">
            <a:avLst/>
          </a:prstGeom>
          <a:noFill/>
          <a:ln>
            <a:noFill/>
          </a:ln>
        </p:spPr>
        <p:style>
          <a:lnRef idx="0">
            <a:srgbClr val="FFFFFF"/>
          </a:lnRef>
          <a:fillRef idx="0">
            <a:srgbClr val="FFFFFF"/>
          </a:fillRef>
          <a:effectRef idx="0">
            <a:srgbClr val="FFFFFF"/>
          </a:effectRef>
          <a:fontRef idx="minor"/>
        </p:style>
      </p:sp>
      <p:sp>
        <p:nvSpPr>
          <p:cNvPr id="997" name="CustomShape 2"/>
          <p:cNvSpPr/>
          <p:nvPr/>
        </p:nvSpPr>
        <p:spPr>
          <a:xfrm>
            <a:off x="457200" y="1604520"/>
            <a:ext cx="8227800" cy="3975840"/>
          </a:xfrm>
          <a:prstGeom prst="rect">
            <a:avLst/>
          </a:prstGeom>
          <a:noFill/>
          <a:ln>
            <a:noFill/>
          </a:ln>
        </p:spPr>
        <p:style>
          <a:lnRef idx="0">
            <a:srgbClr val="FFFFFF"/>
          </a:lnRef>
          <a:fillRef idx="0">
            <a:srgbClr val="FFFFFF"/>
          </a:fillRef>
          <a:effectRef idx="0">
            <a:srgbClr val="FFFFFF"/>
          </a:effectRef>
          <a:fontRef idx="minor"/>
        </p:style>
      </p:sp>
      <p:pic>
        <p:nvPicPr>
          <p:cNvPr id="998" name="Picture 16389" descr="C:\My Documents\Course\SystemSoftware\chap4\4_6b.jpg"/>
          <p:cNvPicPr/>
          <p:nvPr/>
        </p:nvPicPr>
        <p:blipFill>
          <a:blip r:embed="rId1"/>
          <a:stretch>
            <a:fillRect/>
          </a:stretch>
        </p:blipFill>
        <p:spPr>
          <a:xfrm>
            <a:off x="5832000" y="1732320"/>
            <a:ext cx="2579760" cy="4921200"/>
          </a:xfrm>
          <a:prstGeom prst="rect">
            <a:avLst/>
          </a:prstGeom>
          <a:ln w="9360">
            <a:noFill/>
          </a:ln>
        </p:spPr>
      </p:pic>
      <p:pic>
        <p:nvPicPr>
          <p:cNvPr id="999" name="Picture 16388" descr="C:\My Documents\Course\SystemSoftware\chap4\4_6a.jpg"/>
          <p:cNvPicPr/>
          <p:nvPr/>
        </p:nvPicPr>
        <p:blipFill>
          <a:blip r:embed="rId2"/>
          <a:stretch>
            <a:fillRect/>
          </a:stretch>
        </p:blipFill>
        <p:spPr>
          <a:xfrm>
            <a:off x="195120" y="1629360"/>
            <a:ext cx="4505040" cy="2132280"/>
          </a:xfrm>
          <a:prstGeom prst="rect">
            <a:avLst/>
          </a:prstGeom>
          <a:ln w="9360">
            <a:noFill/>
          </a:ln>
        </p:spPr>
      </p:pic>
      <p:sp>
        <p:nvSpPr>
          <p:cNvPr id="1000" name="CustomShape 3"/>
          <p:cNvSpPr/>
          <p:nvPr/>
        </p:nvSpPr>
        <p:spPr>
          <a:xfrm>
            <a:off x="642600" y="3843720"/>
            <a:ext cx="3927960" cy="11869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pPr>
            <a:r>
              <a:rPr lang="en-US" sz="1800" b="0" strike="noStrike" spc="-1">
                <a:solidFill>
                  <a:srgbClr val="000000"/>
                </a:solidFill>
                <a:latin typeface="Arial" panose="020B0604020202020204"/>
                <a:ea typeface="DejaVu Sans"/>
              </a:rPr>
              <a:t>The statement SUM A and SUM BETA shows the invocation</a:t>
            </a:r>
            <a:endParaRPr lang="en-IN" sz="1800" b="0" strike="noStrike" spc="-1">
              <a:latin typeface="Arial" panose="020B0604020202020204"/>
            </a:endParaRPr>
          </a:p>
          <a:p>
            <a:pPr>
              <a:lnSpc>
                <a:spcPct val="100000"/>
              </a:lnSpc>
            </a:pPr>
            <a:r>
              <a:rPr lang="en-US" sz="1800" b="0" strike="noStrike" spc="-1">
                <a:solidFill>
                  <a:srgbClr val="000000"/>
                </a:solidFill>
                <a:latin typeface="Arial" panose="020B0604020202020204"/>
                <a:ea typeface="DejaVu Sans"/>
              </a:rPr>
              <a:t>statements and the corresponding macro expansion</a:t>
            </a:r>
            <a:endParaRPr lang="en-IN" sz="18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 name="CustomShape 1"/>
          <p:cNvSpPr/>
          <p:nvPr/>
        </p:nvSpPr>
        <p:spPr>
          <a:xfrm>
            <a:off x="457200" y="273600"/>
            <a:ext cx="8227800" cy="1143360"/>
          </a:xfrm>
          <a:prstGeom prst="rect">
            <a:avLst/>
          </a:prstGeom>
          <a:noFill/>
          <a:ln>
            <a:noFill/>
          </a:ln>
        </p:spPr>
        <p:style>
          <a:lnRef idx="0">
            <a:srgbClr val="FFFFFF"/>
          </a:lnRef>
          <a:fillRef idx="0">
            <a:srgbClr val="FFFFFF"/>
          </a:fillRef>
          <a:effectRef idx="0">
            <a:srgbClr val="FFFFFF"/>
          </a:effectRef>
          <a:fontRef idx="minor"/>
        </p:style>
        <p:txBody>
          <a:bodyPr lIns="0" tIns="0" rIns="0" bIns="0" anchor="ctr">
            <a:noAutofit/>
          </a:bodyPr>
          <a:p>
            <a:pPr>
              <a:lnSpc>
                <a:spcPct val="100000"/>
              </a:lnSpc>
            </a:pPr>
            <a:r>
              <a:rPr lang="en-US" sz="3200" b="0" strike="noStrike" spc="-1">
                <a:solidFill>
                  <a:srgbClr val="000000"/>
                </a:solidFill>
                <a:latin typeface="Arial Black" panose="020B0A04020102020204"/>
                <a:ea typeface="DejaVu Sans"/>
              </a:rPr>
              <a:t>Generation of Unique Label</a:t>
            </a:r>
            <a:r>
              <a:rPr lang="en-IN" sz="3200" b="0" strike="noStrike" spc="-1">
                <a:solidFill>
                  <a:srgbClr val="000000"/>
                </a:solidFill>
                <a:latin typeface="Arial Black" panose="020B0A04020102020204"/>
                <a:ea typeface="DejaVu Sans"/>
              </a:rPr>
              <a:t>s</a:t>
            </a:r>
            <a:endParaRPr lang="en-IN" sz="3200" b="0" strike="noStrike" spc="-1">
              <a:latin typeface="Arial" panose="020B0604020202020204"/>
            </a:endParaRPr>
          </a:p>
        </p:txBody>
      </p:sp>
      <p:sp>
        <p:nvSpPr>
          <p:cNvPr id="1002" name="CustomShape 2"/>
          <p:cNvSpPr/>
          <p:nvPr/>
        </p:nvSpPr>
        <p:spPr>
          <a:xfrm>
            <a:off x="539640" y="1604520"/>
            <a:ext cx="8227800" cy="3975840"/>
          </a:xfrm>
          <a:prstGeom prst="rect">
            <a:avLst/>
          </a:prstGeom>
          <a:noFill/>
          <a:ln>
            <a:noFill/>
          </a:ln>
        </p:spPr>
        <p:style>
          <a:lnRef idx="0">
            <a:srgbClr val="FFFFFF"/>
          </a:lnRef>
          <a:fillRef idx="0">
            <a:srgbClr val="FFFFFF"/>
          </a:fillRef>
          <a:effectRef idx="0">
            <a:srgbClr val="FFFFFF"/>
          </a:effectRef>
          <a:fontRef idx="minor"/>
        </p:style>
        <p:txBody>
          <a:bodyPr lIns="0" tIns="0" rIns="0" bIns="0">
            <a:noAutofit/>
          </a:bodyPr>
          <a:p>
            <a:pPr marL="285750" indent="-284480">
              <a:lnSpc>
                <a:spcPct val="100000"/>
              </a:lnSpc>
              <a:buClr>
                <a:srgbClr val="000000"/>
              </a:buClr>
              <a:buFont typeface="Arial" panose="020B0604020202020204"/>
              <a:buChar char="•"/>
            </a:pPr>
            <a:r>
              <a:rPr lang="en-US" sz="2400" b="0" strike="noStrike" spc="-1">
                <a:solidFill>
                  <a:srgbClr val="000000"/>
                </a:solidFill>
                <a:latin typeface="Arial" panose="020B0604020202020204"/>
                <a:ea typeface="DejaVu Sans"/>
              </a:rPr>
              <a:t> </a:t>
            </a:r>
            <a:r>
              <a:rPr lang="en-US" sz="2400" b="0" strike="noStrike" spc="-1">
                <a:solidFill>
                  <a:srgbClr val="000000"/>
                </a:solidFill>
                <a:latin typeface="Arial" panose="020B0604020202020204"/>
                <a:ea typeface="DejaVu Sans"/>
              </a:rPr>
              <a:t>it is not possible to use labels for the instructions in the macro</a:t>
            </a:r>
            <a:r>
              <a:rPr lang="en-IN" sz="2400" b="0" strike="noStrike" spc="-1">
                <a:solidFill>
                  <a:srgbClr val="000000"/>
                </a:solidFill>
                <a:latin typeface="Arial" panose="020B0604020202020204"/>
                <a:ea typeface="DejaVu Sans"/>
              </a:rPr>
              <a:t> </a:t>
            </a:r>
            <a:r>
              <a:rPr lang="en-US" sz="2400" b="0" strike="noStrike" spc="-1">
                <a:solidFill>
                  <a:srgbClr val="000000"/>
                </a:solidFill>
                <a:latin typeface="Arial" panose="020B0604020202020204"/>
                <a:ea typeface="DejaVu Sans"/>
              </a:rPr>
              <a:t>definition, since every expansion of macro would include the label repeatedly which is</a:t>
            </a:r>
            <a:r>
              <a:rPr lang="en-IN" sz="2400" b="0" strike="noStrike" spc="-1">
                <a:solidFill>
                  <a:srgbClr val="000000"/>
                </a:solidFill>
                <a:latin typeface="Arial" panose="020B0604020202020204"/>
                <a:ea typeface="DejaVu Sans"/>
              </a:rPr>
              <a:t> </a:t>
            </a:r>
            <a:r>
              <a:rPr lang="en-US" sz="2400" b="0" strike="noStrike" spc="-1">
                <a:solidFill>
                  <a:srgbClr val="000000"/>
                </a:solidFill>
                <a:latin typeface="Arial" panose="020B0604020202020204"/>
                <a:ea typeface="DejaVu Sans"/>
              </a:rPr>
              <a:t>not allowed by the assembler.</a:t>
            </a:r>
            <a:endParaRPr lang="en-IN" sz="2400" b="0" strike="noStrike" spc="-1">
              <a:latin typeface="Arial" panose="020B0604020202020204"/>
            </a:endParaRPr>
          </a:p>
          <a:p>
            <a:pPr marL="342900" indent="-342265">
              <a:lnSpc>
                <a:spcPct val="100000"/>
              </a:lnSpc>
              <a:buClr>
                <a:srgbClr val="000000"/>
              </a:buClr>
              <a:buFont typeface="Arial" panose="020B0604020202020204"/>
              <a:buChar char="•"/>
            </a:pPr>
            <a:r>
              <a:rPr lang="en-IN" sz="2400" b="0" strike="noStrike" spc="-1">
                <a:solidFill>
                  <a:srgbClr val="000000"/>
                </a:solidFill>
                <a:latin typeface="Arial" panose="020B0604020202020204"/>
                <a:ea typeface="DejaVu Sans"/>
              </a:rPr>
              <a:t>In the definition of WRBUFF if a label were placed on the TD instructions on line no 135 this label would be defined twice -once for each invocation of WRBUFF</a:t>
            </a:r>
            <a:endParaRPr lang="en-IN" sz="2400" b="0" strike="noStrike" spc="-1">
              <a:latin typeface="Arial" panose="020B0604020202020204"/>
            </a:endParaRPr>
          </a:p>
          <a:p>
            <a:pPr marL="285750" indent="-284480">
              <a:lnSpc>
                <a:spcPct val="100000"/>
              </a:lnSpc>
              <a:buClr>
                <a:srgbClr val="000000"/>
              </a:buClr>
              <a:buFont typeface="Arial" panose="020B0604020202020204"/>
              <a:buChar char="•"/>
            </a:pPr>
            <a:r>
              <a:rPr lang="en-IN" sz="2400" b="0" strike="noStrike" spc="-1">
                <a:solidFill>
                  <a:srgbClr val="000000"/>
                </a:solidFill>
                <a:latin typeface="Arial" panose="020B0604020202020204"/>
                <a:ea typeface="DejaVu Sans"/>
              </a:rPr>
              <a:t>This duplicate definition would prevent correct assembly of the resulting expanded program</a:t>
            </a:r>
            <a:endParaRPr lang="en-IN" sz="2400" b="0" strike="noStrike" spc="-1">
              <a:latin typeface="Arial" panose="020B0604020202020204"/>
            </a:endParaRPr>
          </a:p>
          <a:p>
            <a:pPr marL="171450" indent="-170180">
              <a:lnSpc>
                <a:spcPct val="100000"/>
              </a:lnSpc>
              <a:buClr>
                <a:srgbClr val="000000"/>
              </a:buClr>
              <a:buFont typeface="Arial" panose="020B0604020202020204"/>
              <a:buChar char="•"/>
            </a:pPr>
            <a:r>
              <a:rPr lang="en-IN" sz="2400" b="0" strike="noStrike" spc="-1">
                <a:solidFill>
                  <a:srgbClr val="000000"/>
                </a:solidFill>
                <a:latin typeface="Arial" panose="020B0604020202020204"/>
                <a:ea typeface="DejaVu Sans"/>
              </a:rPr>
              <a:t> </a:t>
            </a:r>
            <a:endParaRPr lang="en-IN" sz="2400" b="0" strike="noStrike" spc="-1">
              <a:latin typeface="Arial" panose="020B0604020202020204"/>
            </a:endParaRPr>
          </a:p>
          <a:p>
            <a:pPr>
              <a:lnSpc>
                <a:spcPct val="100000"/>
              </a:lnSpc>
            </a:pPr>
            <a:endParaRPr lang="en-IN" sz="2400" b="0" strike="noStrike" spc="-1">
              <a:latin typeface="Arial" panose="020B0604020202020204"/>
            </a:endParaRPr>
          </a:p>
          <a:p>
            <a:pPr>
              <a:lnSpc>
                <a:spcPct val="100000"/>
              </a:lnSpc>
            </a:pPr>
            <a:endParaRPr lang="en-IN" sz="2400" b="0" strike="noStrike" spc="-1">
              <a:latin typeface="Arial" panose="020B0604020202020204"/>
            </a:endParaRPr>
          </a:p>
          <a:p>
            <a:pPr>
              <a:lnSpc>
                <a:spcPct val="100000"/>
              </a:lnSpc>
            </a:pPr>
            <a:endParaRPr lang="en-IN" sz="2400" b="0" strike="noStrike" spc="-1">
              <a:latin typeface="Arial" panose="020B0604020202020204"/>
            </a:endParaRPr>
          </a:p>
          <a:p>
            <a:pPr>
              <a:lnSpc>
                <a:spcPct val="100000"/>
              </a:lnSpc>
            </a:pPr>
            <a:r>
              <a:rPr lang="en-US" sz="2400" b="0" strike="noStrike" spc="-1">
                <a:solidFill>
                  <a:srgbClr val="000000"/>
                </a:solidFill>
                <a:latin typeface="Arial" panose="020B0604020202020204"/>
                <a:ea typeface="DejaVu Sans"/>
              </a:rPr>
              <a:t> </a:t>
            </a: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CustomShape 1"/>
          <p:cNvSpPr/>
          <p:nvPr/>
        </p:nvSpPr>
        <p:spPr>
          <a:xfrm>
            <a:off x="457200" y="273600"/>
            <a:ext cx="8227800" cy="1143360"/>
          </a:xfrm>
          <a:prstGeom prst="rect">
            <a:avLst/>
          </a:prstGeom>
          <a:noFill/>
          <a:ln>
            <a:noFill/>
          </a:ln>
        </p:spPr>
        <p:style>
          <a:lnRef idx="0">
            <a:srgbClr val="FFFFFF"/>
          </a:lnRef>
          <a:fillRef idx="0">
            <a:srgbClr val="FFFFFF"/>
          </a:fillRef>
          <a:effectRef idx="0">
            <a:srgbClr val="FFFFFF"/>
          </a:effectRef>
          <a:fontRef idx="minor"/>
        </p:style>
      </p:sp>
      <p:sp>
        <p:nvSpPr>
          <p:cNvPr id="1004" name="CustomShape 2"/>
          <p:cNvSpPr/>
          <p:nvPr/>
        </p:nvSpPr>
        <p:spPr>
          <a:xfrm>
            <a:off x="457200" y="1604520"/>
            <a:ext cx="8227440" cy="4839120"/>
          </a:xfrm>
          <a:prstGeom prst="rect">
            <a:avLst/>
          </a:prstGeom>
          <a:noFill/>
          <a:ln>
            <a:noFill/>
          </a:ln>
        </p:spPr>
        <p:style>
          <a:lnRef idx="0">
            <a:srgbClr val="FFFFFF"/>
          </a:lnRef>
          <a:fillRef idx="0">
            <a:srgbClr val="FFFFFF"/>
          </a:fillRef>
          <a:effectRef idx="0">
            <a:srgbClr val="FFFFFF"/>
          </a:effectRef>
          <a:fontRef idx="minor"/>
        </p:style>
      </p:sp>
      <p:pic>
        <p:nvPicPr>
          <p:cNvPr id="1005" name="Picture 3"/>
          <p:cNvPicPr/>
          <p:nvPr/>
        </p:nvPicPr>
        <p:blipFill>
          <a:blip r:embed="rId1"/>
          <a:stretch>
            <a:fillRect/>
          </a:stretch>
        </p:blipFill>
        <p:spPr>
          <a:xfrm>
            <a:off x="395640" y="1629360"/>
            <a:ext cx="8423280" cy="366624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CustomShape 1"/>
          <p:cNvSpPr/>
          <p:nvPr/>
        </p:nvSpPr>
        <p:spPr>
          <a:xfrm>
            <a:off x="457200" y="273600"/>
            <a:ext cx="8227800" cy="1143360"/>
          </a:xfrm>
          <a:prstGeom prst="rect">
            <a:avLst/>
          </a:prstGeom>
          <a:noFill/>
          <a:ln>
            <a:noFill/>
          </a:ln>
        </p:spPr>
        <p:style>
          <a:lnRef idx="0">
            <a:srgbClr val="FFFFFF"/>
          </a:lnRef>
          <a:fillRef idx="0">
            <a:srgbClr val="FFFFFF"/>
          </a:fillRef>
          <a:effectRef idx="0">
            <a:srgbClr val="FFFFFF"/>
          </a:effectRef>
          <a:fontRef idx="minor"/>
        </p:style>
        <p:txBody>
          <a:bodyPr lIns="0" tIns="0" rIns="0" bIns="0" anchor="ctr">
            <a:noAutofit/>
          </a:bodyPr>
          <a:p>
            <a:pPr>
              <a:lnSpc>
                <a:spcPct val="100000"/>
              </a:lnSpc>
            </a:pPr>
            <a:r>
              <a:rPr lang="en-IN" sz="1800" b="0" strike="noStrike" spc="-1">
                <a:solidFill>
                  <a:srgbClr val="000000"/>
                </a:solidFill>
                <a:latin typeface="Arial" panose="020B0604020202020204"/>
                <a:ea typeface="DejaVu Sans"/>
              </a:rPr>
              <a:t>Example</a:t>
            </a:r>
            <a:endParaRPr lang="en-IN" sz="1800" b="0" strike="noStrike" spc="-1">
              <a:latin typeface="Arial" panose="020B0604020202020204"/>
            </a:endParaRPr>
          </a:p>
        </p:txBody>
      </p:sp>
      <p:sp>
        <p:nvSpPr>
          <p:cNvPr id="1007" name="CustomShape 2"/>
          <p:cNvSpPr/>
          <p:nvPr/>
        </p:nvSpPr>
        <p:spPr>
          <a:xfrm>
            <a:off x="457200" y="1604520"/>
            <a:ext cx="8227800" cy="3975840"/>
          </a:xfrm>
          <a:prstGeom prst="rect">
            <a:avLst/>
          </a:prstGeom>
          <a:noFill/>
          <a:ln>
            <a:noFill/>
          </a:ln>
        </p:spPr>
        <p:style>
          <a:lnRef idx="0">
            <a:srgbClr val="FFFFFF"/>
          </a:lnRef>
          <a:fillRef idx="0">
            <a:srgbClr val="FFFFFF"/>
          </a:fillRef>
          <a:effectRef idx="0">
            <a:srgbClr val="FFFFFF"/>
          </a:effectRef>
          <a:fontRef idx="minor"/>
        </p:style>
      </p:sp>
      <p:pic>
        <p:nvPicPr>
          <p:cNvPr id="1008" name="Picture 3"/>
          <p:cNvPicPr/>
          <p:nvPr/>
        </p:nvPicPr>
        <p:blipFill>
          <a:blip r:embed="rId1"/>
          <a:stretch>
            <a:fillRect/>
          </a:stretch>
        </p:blipFill>
        <p:spPr>
          <a:xfrm>
            <a:off x="45720" y="1528560"/>
            <a:ext cx="9053640" cy="517428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CustomShape 1"/>
          <p:cNvSpPr/>
          <p:nvPr/>
        </p:nvSpPr>
        <p:spPr>
          <a:xfrm>
            <a:off x="457200" y="273600"/>
            <a:ext cx="8227800" cy="1143360"/>
          </a:xfrm>
          <a:prstGeom prst="rect">
            <a:avLst/>
          </a:prstGeom>
          <a:noFill/>
          <a:ln>
            <a:noFill/>
          </a:ln>
        </p:spPr>
        <p:style>
          <a:lnRef idx="0">
            <a:srgbClr val="FFFFFF"/>
          </a:lnRef>
          <a:fillRef idx="0">
            <a:srgbClr val="FFFFFF"/>
          </a:fillRef>
          <a:effectRef idx="0">
            <a:srgbClr val="FFFFFF"/>
          </a:effectRef>
          <a:fontRef idx="minor"/>
        </p:style>
        <p:txBody>
          <a:bodyPr lIns="0" tIns="0" rIns="0" bIns="0" anchor="ctr">
            <a:noAutofit/>
          </a:bodyPr>
          <a:p>
            <a:pPr>
              <a:lnSpc>
                <a:spcPct val="100000"/>
              </a:lnSpc>
            </a:pPr>
            <a:r>
              <a:rPr lang="en-IN" sz="1800" b="0" strike="noStrike" spc="-1">
                <a:solidFill>
                  <a:srgbClr val="000000"/>
                </a:solidFill>
                <a:latin typeface="Arial" panose="020B0604020202020204"/>
                <a:ea typeface="DejaVu Sans"/>
              </a:rPr>
              <a:t>Problem</a:t>
            </a:r>
            <a:endParaRPr lang="en-IN" sz="1800" b="0" strike="noStrike" spc="-1">
              <a:latin typeface="Arial" panose="020B0604020202020204"/>
            </a:endParaRPr>
          </a:p>
        </p:txBody>
      </p:sp>
      <p:sp>
        <p:nvSpPr>
          <p:cNvPr id="1010" name="CustomShape 2"/>
          <p:cNvSpPr/>
          <p:nvPr/>
        </p:nvSpPr>
        <p:spPr>
          <a:xfrm>
            <a:off x="457200" y="1604520"/>
            <a:ext cx="8227800" cy="3975840"/>
          </a:xfrm>
          <a:prstGeom prst="rect">
            <a:avLst/>
          </a:prstGeom>
          <a:noFill/>
          <a:ln>
            <a:noFill/>
          </a:ln>
        </p:spPr>
        <p:style>
          <a:lnRef idx="0">
            <a:srgbClr val="FFFFFF"/>
          </a:lnRef>
          <a:fillRef idx="0">
            <a:srgbClr val="FFFFFF"/>
          </a:fillRef>
          <a:effectRef idx="0">
            <a:srgbClr val="FFFFFF"/>
          </a:effectRef>
          <a:fontRef idx="minor"/>
        </p:style>
      </p:sp>
      <p:pic>
        <p:nvPicPr>
          <p:cNvPr id="1011" name="Picture 3"/>
          <p:cNvPicPr/>
          <p:nvPr/>
        </p:nvPicPr>
        <p:blipFill>
          <a:blip r:embed="rId1"/>
          <a:stretch>
            <a:fillRect/>
          </a:stretch>
        </p:blipFill>
        <p:spPr>
          <a:xfrm>
            <a:off x="395640" y="1629360"/>
            <a:ext cx="8080920" cy="402120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 name="CustomShape 1"/>
          <p:cNvSpPr/>
          <p:nvPr/>
        </p:nvSpPr>
        <p:spPr>
          <a:xfrm>
            <a:off x="457200" y="273600"/>
            <a:ext cx="8227800" cy="1143360"/>
          </a:xfrm>
          <a:prstGeom prst="rect">
            <a:avLst/>
          </a:prstGeom>
          <a:noFill/>
          <a:ln>
            <a:noFill/>
          </a:ln>
        </p:spPr>
        <p:style>
          <a:lnRef idx="0">
            <a:srgbClr val="FFFFFF"/>
          </a:lnRef>
          <a:fillRef idx="0">
            <a:srgbClr val="FFFFFF"/>
          </a:fillRef>
          <a:effectRef idx="0">
            <a:srgbClr val="FFFFFF"/>
          </a:effectRef>
          <a:fontRef idx="minor"/>
        </p:style>
        <p:txBody>
          <a:bodyPr lIns="0" tIns="0" rIns="0" bIns="0" anchor="ctr">
            <a:noAutofit/>
          </a:bodyPr>
          <a:p>
            <a:pPr>
              <a:lnSpc>
                <a:spcPct val="100000"/>
              </a:lnSpc>
            </a:pPr>
            <a:r>
              <a:rPr lang="en-IN" sz="1800" b="0" strike="noStrike" spc="-1">
                <a:solidFill>
                  <a:srgbClr val="000000"/>
                </a:solidFill>
                <a:latin typeface="Arial" panose="020B0604020202020204"/>
                <a:ea typeface="DejaVu Sans"/>
              </a:rPr>
              <a:t>Solution</a:t>
            </a:r>
            <a:endParaRPr lang="en-IN" sz="1800" b="0" strike="noStrike" spc="-1">
              <a:latin typeface="Arial" panose="020B0604020202020204"/>
            </a:endParaRPr>
          </a:p>
        </p:txBody>
      </p:sp>
      <p:sp>
        <p:nvSpPr>
          <p:cNvPr id="1013" name="CustomShape 2"/>
          <p:cNvSpPr/>
          <p:nvPr/>
        </p:nvSpPr>
        <p:spPr>
          <a:xfrm>
            <a:off x="457200" y="1604520"/>
            <a:ext cx="8227800" cy="3975840"/>
          </a:xfrm>
          <a:prstGeom prst="rect">
            <a:avLst/>
          </a:prstGeom>
          <a:noFill/>
          <a:ln>
            <a:noFill/>
          </a:ln>
        </p:spPr>
        <p:style>
          <a:lnRef idx="0">
            <a:srgbClr val="FFFFFF"/>
          </a:lnRef>
          <a:fillRef idx="0">
            <a:srgbClr val="FFFFFF"/>
          </a:fillRef>
          <a:effectRef idx="0">
            <a:srgbClr val="FFFFFF"/>
          </a:effectRef>
          <a:fontRef idx="minor"/>
        </p:style>
        <p:txBody>
          <a:bodyPr lIns="0" tIns="0" rIns="0" bIns="0">
            <a:normAutofit/>
          </a:bodyPr>
          <a:p>
            <a:pPr marL="431800" indent="-323215">
              <a:lnSpc>
                <a:spcPct val="100000"/>
              </a:lnSpc>
              <a:buClr>
                <a:srgbClr val="000000"/>
              </a:buClr>
              <a:buSzPct val="45000"/>
              <a:buFont typeface="Wingdings" panose="05000000000000000000" pitchFamily="2" charset="2"/>
              <a:buChar char=""/>
            </a:pPr>
            <a:r>
              <a:rPr lang="en-US" sz="2400" b="0" strike="noStrike" spc="-1">
                <a:solidFill>
                  <a:srgbClr val="000000"/>
                </a:solidFill>
                <a:latin typeface="Arial" panose="020B0604020202020204"/>
                <a:ea typeface="DejaVu Sans"/>
              </a:rPr>
              <a:t>To use relative addressing in the jump</a:t>
            </a:r>
            <a:r>
              <a:rPr lang="en-IN" sz="2400" b="0" strike="noStrike" spc="-1">
                <a:solidFill>
                  <a:srgbClr val="000000"/>
                </a:solidFill>
                <a:latin typeface="Arial" panose="020B0604020202020204"/>
                <a:ea typeface="DejaVu Sans"/>
              </a:rPr>
              <a:t> </a:t>
            </a:r>
            <a:r>
              <a:rPr lang="en-US" sz="2400" b="0" strike="noStrike" spc="-1">
                <a:solidFill>
                  <a:srgbClr val="000000"/>
                </a:solidFill>
                <a:latin typeface="Arial" panose="020B0604020202020204"/>
                <a:ea typeface="DejaVu Sans"/>
              </a:rPr>
              <a:t>instructions</a:t>
            </a:r>
            <a:r>
              <a:rPr lang="en-IN" sz="2400" b="0" strike="noStrike" spc="-1">
                <a:solidFill>
                  <a:srgbClr val="000000"/>
                </a:solidFill>
                <a:latin typeface="Arial" panose="020B0604020202020204"/>
                <a:ea typeface="DejaVu Sans"/>
              </a:rPr>
              <a:t> which is acceptable for short jumps such as JEQ</a:t>
            </a:r>
            <a:endParaRPr lang="en-IN" sz="2400" b="0" strike="noStrike" spc="-1">
              <a:latin typeface="Arial" panose="020B0604020202020204"/>
            </a:endParaRPr>
          </a:p>
          <a:p>
            <a:pPr marL="431800" indent="-323215">
              <a:lnSpc>
                <a:spcPct val="100000"/>
              </a:lnSpc>
              <a:buClr>
                <a:srgbClr val="000000"/>
              </a:buClr>
              <a:buSzPct val="45000"/>
              <a:buFont typeface="Wingdings" panose="05000000000000000000" pitchFamily="2" charset="2"/>
              <a:buChar char=""/>
            </a:pPr>
            <a:r>
              <a:rPr lang="en-IN" sz="2400" b="0" strike="noStrike" spc="-1">
                <a:solidFill>
                  <a:srgbClr val="000000"/>
                </a:solidFill>
                <a:latin typeface="Arial" panose="020B0604020202020204"/>
                <a:ea typeface="DejaVu Sans"/>
              </a:rPr>
              <a:t>for longer jumps spanning several instructions such notations will be causing error </a:t>
            </a:r>
            <a:r>
              <a:rPr lang="en-US" sz="2400" b="0" strike="noStrike" spc="-1">
                <a:solidFill>
                  <a:srgbClr val="000000"/>
                </a:solidFill>
                <a:latin typeface="Arial" panose="020B0604020202020204"/>
                <a:ea typeface="DejaVu Sans"/>
              </a:rPr>
              <a:t>.</a:t>
            </a: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 name="CustomShape 1"/>
          <p:cNvSpPr/>
          <p:nvPr/>
        </p:nvSpPr>
        <p:spPr>
          <a:xfrm>
            <a:off x="457200" y="273600"/>
            <a:ext cx="8227800" cy="1143360"/>
          </a:xfrm>
          <a:prstGeom prst="rect">
            <a:avLst/>
          </a:prstGeom>
          <a:noFill/>
          <a:ln>
            <a:noFill/>
          </a:ln>
        </p:spPr>
        <p:style>
          <a:lnRef idx="0">
            <a:srgbClr val="FFFFFF"/>
          </a:lnRef>
          <a:fillRef idx="0">
            <a:srgbClr val="FFFFFF"/>
          </a:fillRef>
          <a:effectRef idx="0">
            <a:srgbClr val="FFFFFF"/>
          </a:effectRef>
          <a:fontRef idx="minor"/>
        </p:style>
        <p:txBody>
          <a:bodyPr lIns="0" tIns="0" rIns="0" bIns="0" anchor="ctr">
            <a:noAutofit/>
          </a:bodyPr>
          <a:p>
            <a:pPr>
              <a:lnSpc>
                <a:spcPct val="100000"/>
              </a:lnSpc>
            </a:pPr>
            <a:r>
              <a:rPr lang="en-IN" sz="1800" b="0" strike="noStrike" spc="-1">
                <a:solidFill>
                  <a:srgbClr val="000000"/>
                </a:solidFill>
                <a:latin typeface="Arial" panose="020B0604020202020204"/>
                <a:ea typeface="DejaVu Sans"/>
              </a:rPr>
              <a:t>Solution :Macro expansion using relative addressing</a:t>
            </a:r>
            <a:endParaRPr lang="en-IN" sz="1800" b="0" strike="noStrike" spc="-1">
              <a:latin typeface="Arial" panose="020B0604020202020204"/>
            </a:endParaRPr>
          </a:p>
        </p:txBody>
      </p:sp>
      <p:sp>
        <p:nvSpPr>
          <p:cNvPr id="1015" name="CustomShape 2"/>
          <p:cNvSpPr/>
          <p:nvPr/>
        </p:nvSpPr>
        <p:spPr>
          <a:xfrm>
            <a:off x="457200" y="1604520"/>
            <a:ext cx="8227800" cy="3975840"/>
          </a:xfrm>
          <a:prstGeom prst="rect">
            <a:avLst/>
          </a:prstGeom>
          <a:noFill/>
          <a:ln>
            <a:noFill/>
          </a:ln>
        </p:spPr>
        <p:style>
          <a:lnRef idx="0">
            <a:srgbClr val="FFFFFF"/>
          </a:lnRef>
          <a:fillRef idx="0">
            <a:srgbClr val="FFFFFF"/>
          </a:fillRef>
          <a:effectRef idx="0">
            <a:srgbClr val="FFFFFF"/>
          </a:effectRef>
          <a:fontRef idx="minor"/>
        </p:style>
      </p:sp>
      <p:pic>
        <p:nvPicPr>
          <p:cNvPr id="1016" name="Picture 3"/>
          <p:cNvPicPr/>
          <p:nvPr/>
        </p:nvPicPr>
        <p:blipFill>
          <a:blip r:embed="rId1"/>
          <a:stretch>
            <a:fillRect/>
          </a:stretch>
        </p:blipFill>
        <p:spPr>
          <a:xfrm>
            <a:off x="179640" y="1600200"/>
            <a:ext cx="8529120" cy="525636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7" name="CustomShape 1"/>
          <p:cNvSpPr/>
          <p:nvPr/>
        </p:nvSpPr>
        <p:spPr>
          <a:xfrm>
            <a:off x="457200" y="273600"/>
            <a:ext cx="8227800" cy="1143360"/>
          </a:xfrm>
          <a:prstGeom prst="rect">
            <a:avLst/>
          </a:prstGeom>
          <a:noFill/>
          <a:ln>
            <a:noFill/>
          </a:ln>
        </p:spPr>
        <p:style>
          <a:lnRef idx="0">
            <a:srgbClr val="FFFFFF"/>
          </a:lnRef>
          <a:fillRef idx="0">
            <a:srgbClr val="FFFFFF"/>
          </a:fillRef>
          <a:effectRef idx="0">
            <a:srgbClr val="FFFFFF"/>
          </a:effectRef>
          <a:fontRef idx="minor"/>
        </p:style>
      </p:sp>
      <p:sp>
        <p:nvSpPr>
          <p:cNvPr id="1018" name="CustomShape 2"/>
          <p:cNvSpPr/>
          <p:nvPr/>
        </p:nvSpPr>
        <p:spPr>
          <a:xfrm>
            <a:off x="457200" y="1604520"/>
            <a:ext cx="8227800" cy="3975840"/>
          </a:xfrm>
          <a:prstGeom prst="rect">
            <a:avLst/>
          </a:prstGeom>
          <a:noFill/>
          <a:ln>
            <a:noFill/>
          </a:ln>
        </p:spPr>
        <p:style>
          <a:lnRef idx="0">
            <a:srgbClr val="FFFFFF"/>
          </a:lnRef>
          <a:fillRef idx="0">
            <a:srgbClr val="FFFFFF"/>
          </a:fillRef>
          <a:effectRef idx="0">
            <a:srgbClr val="FFFFFF"/>
          </a:effectRef>
          <a:fontRef idx="minor"/>
        </p:style>
      </p:sp>
      <p:pic>
        <p:nvPicPr>
          <p:cNvPr id="1019" name="Picture 3"/>
          <p:cNvPicPr/>
          <p:nvPr/>
        </p:nvPicPr>
        <p:blipFill>
          <a:blip r:embed="rId1"/>
          <a:stretch>
            <a:fillRect/>
          </a:stretch>
        </p:blipFill>
        <p:spPr>
          <a:xfrm>
            <a:off x="457200" y="1557000"/>
            <a:ext cx="8613720" cy="520920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0" name="CustomShape 1"/>
          <p:cNvSpPr/>
          <p:nvPr/>
        </p:nvSpPr>
        <p:spPr>
          <a:xfrm>
            <a:off x="457200" y="273600"/>
            <a:ext cx="8227800" cy="1143360"/>
          </a:xfrm>
          <a:prstGeom prst="rect">
            <a:avLst/>
          </a:prstGeom>
          <a:noFill/>
          <a:ln>
            <a:noFill/>
          </a:ln>
        </p:spPr>
        <p:style>
          <a:lnRef idx="0">
            <a:srgbClr val="FFFFFF"/>
          </a:lnRef>
          <a:fillRef idx="0">
            <a:srgbClr val="FFFFFF"/>
          </a:fillRef>
          <a:effectRef idx="0">
            <a:srgbClr val="FFFFFF"/>
          </a:effectRef>
          <a:fontRef idx="minor"/>
        </p:style>
        <p:txBody>
          <a:bodyPr lIns="0" tIns="0" rIns="0" bIns="0" anchor="ctr">
            <a:noAutofit/>
          </a:bodyPr>
          <a:p>
            <a:pPr>
              <a:lnSpc>
                <a:spcPct val="100000"/>
              </a:lnSpc>
            </a:pPr>
            <a:r>
              <a:rPr lang="en-IN" sz="1800" b="1" strike="noStrike" spc="-1">
                <a:solidFill>
                  <a:srgbClr val="000000"/>
                </a:solidFill>
                <a:latin typeface="Arial" panose="020B0604020202020204"/>
                <a:ea typeface="DejaVu Sans"/>
              </a:rPr>
              <a:t>solution 2</a:t>
            </a:r>
            <a:endParaRPr lang="en-IN" sz="1800" b="0" strike="noStrike" spc="-1">
              <a:latin typeface="Arial" panose="020B0604020202020204"/>
            </a:endParaRPr>
          </a:p>
        </p:txBody>
      </p:sp>
      <p:sp>
        <p:nvSpPr>
          <p:cNvPr id="1021" name="CustomShape 2"/>
          <p:cNvSpPr/>
          <p:nvPr/>
        </p:nvSpPr>
        <p:spPr>
          <a:xfrm>
            <a:off x="457200" y="1604520"/>
            <a:ext cx="8227800" cy="3975840"/>
          </a:xfrm>
          <a:prstGeom prst="rect">
            <a:avLst/>
          </a:prstGeom>
          <a:noFill/>
          <a:ln>
            <a:noFill/>
          </a:ln>
        </p:spPr>
        <p:style>
          <a:lnRef idx="0">
            <a:srgbClr val="FFFFFF"/>
          </a:lnRef>
          <a:fillRef idx="0">
            <a:srgbClr val="FFFFFF"/>
          </a:fillRef>
          <a:effectRef idx="0">
            <a:srgbClr val="FFFFFF"/>
          </a:effectRef>
          <a:fontRef idx="minor"/>
        </p:style>
        <p:txBody>
          <a:bodyPr lIns="0" tIns="0" rIns="0" bIns="0">
            <a:noAutofit/>
          </a:bodyPr>
          <a:p>
            <a:pPr>
              <a:lnSpc>
                <a:spcPct val="100000"/>
              </a:lnSpc>
            </a:pPr>
            <a:endParaRPr lang="en-IN" sz="1800" b="0" strike="noStrike" spc="-1">
              <a:latin typeface="Arial" panose="020B0604020202020204"/>
            </a:endParaRPr>
          </a:p>
          <a:p>
            <a:pPr marL="171450" indent="-170180">
              <a:lnSpc>
                <a:spcPct val="100000"/>
              </a:lnSpc>
              <a:buClr>
                <a:srgbClr val="000000"/>
              </a:buClr>
              <a:buFont typeface="Arial" panose="020B0604020202020204"/>
              <a:buChar char="•"/>
            </a:pPr>
            <a:r>
              <a:rPr lang="en-US" sz="2000" b="0" strike="noStrike" spc="-1">
                <a:solidFill>
                  <a:srgbClr val="000000"/>
                </a:solidFill>
                <a:latin typeface="Arial" panose="020B0604020202020204"/>
                <a:ea typeface="DejaVu Sans"/>
              </a:rPr>
              <a:t>Instead we can use the technique of generating unique labels for every</a:t>
            </a:r>
            <a:endParaRPr lang="en-IN" sz="2000" b="0" strike="noStrike" spc="-1">
              <a:latin typeface="Arial" panose="020B0604020202020204"/>
            </a:endParaRPr>
          </a:p>
          <a:p>
            <a:pPr>
              <a:lnSpc>
                <a:spcPct val="100000"/>
              </a:lnSpc>
            </a:pPr>
            <a:r>
              <a:rPr lang="en-US" sz="2000" b="0" strike="noStrike" spc="-1">
                <a:solidFill>
                  <a:srgbClr val="000000"/>
                </a:solidFill>
                <a:latin typeface="Arial" panose="020B0604020202020204"/>
                <a:ea typeface="DejaVu Sans"/>
              </a:rPr>
              <a:t>macro invocation and expansion.</a:t>
            </a:r>
            <a:endParaRPr lang="en-IN" sz="2000" b="0" strike="noStrike" spc="-1">
              <a:latin typeface="Arial" panose="020B0604020202020204"/>
            </a:endParaRPr>
          </a:p>
          <a:p>
            <a:pPr marL="171450" indent="-170180">
              <a:lnSpc>
                <a:spcPct val="100000"/>
              </a:lnSpc>
              <a:buClr>
                <a:srgbClr val="000000"/>
              </a:buClr>
              <a:buFont typeface="Arial" panose="020B0604020202020204"/>
              <a:buChar char="•"/>
            </a:pPr>
            <a:r>
              <a:rPr lang="en-IN" sz="2000" b="0" strike="noStrike" spc="-1">
                <a:solidFill>
                  <a:srgbClr val="000000"/>
                </a:solidFill>
                <a:latin typeface="Arial" panose="020B0604020202020204"/>
                <a:ea typeface="DejaVu Sans"/>
              </a:rPr>
              <a:t>labels used within the macro body begin with a special character $</a:t>
            </a:r>
            <a:endParaRPr lang="en-IN" sz="2000" b="0" strike="noStrike" spc="-1">
              <a:latin typeface="Arial" panose="020B0604020202020204"/>
            </a:endParaRPr>
          </a:p>
          <a:p>
            <a:pPr marL="171450" indent="-170180">
              <a:lnSpc>
                <a:spcPct val="100000"/>
              </a:lnSpc>
              <a:buClr>
                <a:srgbClr val="000000"/>
              </a:buClr>
              <a:buFont typeface="Arial" panose="020B0604020202020204"/>
              <a:buChar char="•"/>
            </a:pPr>
            <a:r>
              <a:rPr lang="en-IN" sz="2000" b="0" strike="noStrike" spc="-1">
                <a:solidFill>
                  <a:srgbClr val="000000"/>
                </a:solidFill>
                <a:latin typeface="Arial" panose="020B0604020202020204"/>
                <a:ea typeface="DejaVu Sans"/>
              </a:rPr>
              <a:t>each symbol beginning with  $ has been modified by replacing $ with $AA</a:t>
            </a:r>
            <a:endParaRPr lang="en-IN" sz="2000" b="0" strike="noStrike" spc="-1">
              <a:latin typeface="Arial" panose="020B0604020202020204"/>
            </a:endParaRPr>
          </a:p>
          <a:p>
            <a:pPr>
              <a:lnSpc>
                <a:spcPct val="100000"/>
              </a:lnSpc>
            </a:pPr>
            <a:r>
              <a:rPr lang="en-IN" sz="2000" b="0" strike="noStrike" spc="-1">
                <a:solidFill>
                  <a:srgbClr val="000000"/>
                </a:solidFill>
                <a:latin typeface="Arial" panose="020B0604020202020204"/>
                <a:ea typeface="DejaVu Sans"/>
              </a:rPr>
              <a:t>generally character $ will be replaced by $xx ,where xx is a  two character alphanumeric counter of the number of macro instructions expanded.</a:t>
            </a:r>
            <a:endParaRPr lang="en-IN" sz="2000" b="0" strike="noStrike" spc="-1">
              <a:latin typeface="Arial" panose="020B0604020202020204"/>
            </a:endParaRPr>
          </a:p>
          <a:p>
            <a:pPr marL="171450" indent="-170180">
              <a:lnSpc>
                <a:spcPct val="100000"/>
              </a:lnSpc>
              <a:buClr>
                <a:srgbClr val="000000"/>
              </a:buClr>
              <a:buFont typeface="Arial" panose="020B0604020202020204"/>
              <a:buChar char="•"/>
            </a:pPr>
            <a:r>
              <a:rPr lang="en-IN" sz="2000" b="0" strike="noStrike" spc="-1">
                <a:solidFill>
                  <a:srgbClr val="000000"/>
                </a:solidFill>
                <a:latin typeface="Arial" panose="020B0604020202020204"/>
                <a:ea typeface="DejaVu Sans"/>
              </a:rPr>
              <a:t>for the first macro expansion in a program xx will be AA for succeeding macro expansion  xx will be set to AB,AC...</a:t>
            </a:r>
            <a:endParaRPr lang="en-IN" sz="2000" b="0" strike="noStrike" spc="-1">
              <a:latin typeface="Arial" panose="020B0604020202020204"/>
            </a:endParaRPr>
          </a:p>
          <a:p>
            <a:pPr>
              <a:lnSpc>
                <a:spcPct val="100000"/>
              </a:lnSpc>
            </a:pPr>
            <a:r>
              <a:rPr lang="en-US" sz="2000" b="0" strike="noStrike" spc="-1">
                <a:solidFill>
                  <a:srgbClr val="000000"/>
                </a:solidFill>
                <a:latin typeface="Arial" panose="020B0604020202020204"/>
                <a:ea typeface="DejaVu Sans"/>
              </a:rPr>
              <a:t> </a:t>
            </a:r>
            <a:r>
              <a:rPr lang="en-US" sz="2000" b="0" strike="noStrike" spc="-1">
                <a:solidFill>
                  <a:srgbClr val="000000"/>
                </a:solidFill>
                <a:latin typeface="Arial" panose="020B0604020202020204"/>
                <a:ea typeface="DejaVu Sans"/>
              </a:rPr>
              <a:t>For example,</a:t>
            </a:r>
            <a:endParaRPr lang="en-IN" sz="2000" b="0" strike="noStrike" spc="-1">
              <a:latin typeface="Arial" panose="020B0604020202020204"/>
            </a:endParaRPr>
          </a:p>
          <a:p>
            <a:pPr>
              <a:lnSpc>
                <a:spcPct val="100000"/>
              </a:lnSpc>
            </a:pPr>
            <a:r>
              <a:rPr lang="en-US" sz="2000" b="0" strike="noStrike" spc="-1">
                <a:solidFill>
                  <a:srgbClr val="000000"/>
                </a:solidFill>
                <a:latin typeface="Arial" panose="020B0604020202020204"/>
                <a:ea typeface="DejaVu Sans"/>
              </a:rPr>
              <a:t>XX = AA, AB, AC…</a:t>
            </a:r>
            <a:endParaRPr lang="en-IN" sz="2000" b="0" strike="noStrike" spc="-1">
              <a:latin typeface="Arial" panose="020B0604020202020204"/>
            </a:endParaRPr>
          </a:p>
          <a:p>
            <a:pPr>
              <a:lnSpc>
                <a:spcPct val="100000"/>
              </a:lnSpc>
            </a:pPr>
            <a:r>
              <a:rPr lang="en-IN" sz="2000" b="0" strike="noStrike" spc="-1">
                <a:solidFill>
                  <a:srgbClr val="000000"/>
                </a:solidFill>
                <a:latin typeface="Arial" panose="020B0604020202020204"/>
                <a:ea typeface="DejaVu Sans"/>
              </a:rPr>
              <a:t>2 character counter </a:t>
            </a:r>
            <a:r>
              <a:rPr lang="en-US" sz="2000" b="0" strike="noStrike" spc="-1">
                <a:solidFill>
                  <a:srgbClr val="000000"/>
                </a:solidFill>
                <a:latin typeface="Arial" panose="020B0604020202020204"/>
                <a:ea typeface="DejaVu Sans"/>
              </a:rPr>
              <a:t> allows 1296 macro expansions in a single program.</a:t>
            </a:r>
            <a:endParaRPr lang="en-IN" sz="2000" b="0" strike="noStrike" spc="-1">
              <a:latin typeface="Arial" panose="020B0604020202020204"/>
            </a:endParaRPr>
          </a:p>
          <a:p>
            <a:pPr>
              <a:lnSpc>
                <a:spcPct val="100000"/>
              </a:lnSpc>
            </a:pPr>
            <a:endParaRPr lang="en-IN" sz="20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 name="CustomShape 1"/>
          <p:cNvSpPr/>
          <p:nvPr/>
        </p:nvSpPr>
        <p:spPr>
          <a:xfrm>
            <a:off x="457200" y="273600"/>
            <a:ext cx="8227800" cy="1143360"/>
          </a:xfrm>
          <a:prstGeom prst="rect">
            <a:avLst/>
          </a:prstGeom>
          <a:noFill/>
          <a:ln>
            <a:noFill/>
          </a:ln>
        </p:spPr>
        <p:style>
          <a:lnRef idx="0">
            <a:srgbClr val="FFFFFF"/>
          </a:lnRef>
          <a:fillRef idx="0">
            <a:srgbClr val="FFFFFF"/>
          </a:fillRef>
          <a:effectRef idx="0">
            <a:srgbClr val="FFFFFF"/>
          </a:effectRef>
          <a:fontRef idx="minor"/>
        </p:style>
      </p:sp>
      <p:sp>
        <p:nvSpPr>
          <p:cNvPr id="1023" name="CustomShape 2"/>
          <p:cNvSpPr/>
          <p:nvPr/>
        </p:nvSpPr>
        <p:spPr>
          <a:xfrm>
            <a:off x="457200" y="1604520"/>
            <a:ext cx="8227800" cy="3975840"/>
          </a:xfrm>
          <a:prstGeom prst="rect">
            <a:avLst/>
          </a:prstGeom>
          <a:noFill/>
          <a:ln>
            <a:noFill/>
          </a:ln>
        </p:spPr>
        <p:style>
          <a:lnRef idx="0">
            <a:srgbClr val="FFFFFF"/>
          </a:lnRef>
          <a:fillRef idx="0">
            <a:srgbClr val="FFFFFF"/>
          </a:fillRef>
          <a:effectRef idx="0">
            <a:srgbClr val="FFFFFF"/>
          </a:effectRef>
          <a:fontRef idx="minor"/>
        </p:style>
      </p:sp>
      <p:pic>
        <p:nvPicPr>
          <p:cNvPr id="1024" name="Picture 3"/>
          <p:cNvPicPr/>
          <p:nvPr/>
        </p:nvPicPr>
        <p:blipFill>
          <a:blip r:embed="rId1"/>
          <a:stretch>
            <a:fillRect/>
          </a:stretch>
        </p:blipFill>
        <p:spPr>
          <a:xfrm>
            <a:off x="0" y="469440"/>
            <a:ext cx="9167400" cy="597888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chor="b">
            <a:noAutofit/>
          </a:bodyPr>
          <a:p>
            <a:pPr algn="ctr">
              <a:lnSpc>
                <a:spcPct val="100000"/>
              </a:lnSpc>
              <a:tabLst>
                <a:tab pos="0" algn="l"/>
              </a:tabLst>
            </a:pPr>
            <a:r>
              <a:rPr lang="en-US" sz="3600" b="0" strike="noStrike" spc="-1">
                <a:solidFill>
                  <a:srgbClr val="006B61"/>
                </a:solidFill>
                <a:latin typeface="Book Antiqua" panose="02040602050305030304"/>
                <a:ea typeface="PMingLiU"/>
              </a:rPr>
              <a:t>A Simple Bootstrap Loader</a:t>
            </a:r>
            <a:endParaRPr lang="en-IN" sz="3600" b="0" strike="noStrike" spc="-1">
              <a:latin typeface="Arial" panose="020B0604020202020204"/>
            </a:endParaRPr>
          </a:p>
        </p:txBody>
      </p:sp>
      <p:sp>
        <p:nvSpPr>
          <p:cNvPr id="632" name="CustomShape 2"/>
          <p:cNvSpPr/>
          <p:nvPr/>
        </p:nvSpPr>
        <p:spPr>
          <a:xfrm>
            <a:off x="694800" y="1653480"/>
            <a:ext cx="7740000" cy="471672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00"/>
              </a:spcBef>
              <a:buClr>
                <a:srgbClr val="FF00FF"/>
              </a:buClr>
              <a:buSzPct val="75000"/>
              <a:buFont typeface="Monotype Sorts" charset="2"/>
              <a:buChar char=""/>
            </a:pPr>
            <a:r>
              <a:rPr lang="en-US" sz="2000" b="0" strike="noStrike" spc="-1">
                <a:solidFill>
                  <a:srgbClr val="000000"/>
                </a:solidFill>
                <a:latin typeface="Arial" panose="020B0604020202020204"/>
                <a:ea typeface="PMingLiU"/>
              </a:rPr>
              <a:t>Example (SIC</a:t>
            </a:r>
            <a:r>
              <a:rPr lang="en-IN" sz="2000" b="0" strike="noStrike" spc="-1">
                <a:solidFill>
                  <a:srgbClr val="000000"/>
                </a:solidFill>
                <a:latin typeface="Arial" panose="020B0604020202020204"/>
                <a:ea typeface="PMingLiU"/>
              </a:rPr>
              <a:t>/XE</a:t>
            </a:r>
            <a:r>
              <a:rPr lang="en-US" sz="2000" b="0" strike="noStrike" spc="-1">
                <a:solidFill>
                  <a:srgbClr val="000000"/>
                </a:solidFill>
                <a:latin typeface="Arial" panose="020B0604020202020204"/>
                <a:ea typeface="PMingLiU"/>
              </a:rPr>
              <a:t> bootstrap loader)</a:t>
            </a:r>
            <a:endParaRPr lang="en-IN" sz="2000" b="0" strike="noStrike" spc="-1">
              <a:latin typeface="Arial" panose="020B0604020202020204"/>
            </a:endParaRPr>
          </a:p>
          <a:p>
            <a:pPr marL="742950" lvl="1" indent="-283210">
              <a:lnSpc>
                <a:spcPct val="100000"/>
              </a:lnSpc>
              <a:spcBef>
                <a:spcPts val="400"/>
              </a:spcBef>
              <a:buClr>
                <a:srgbClr val="00C0C0"/>
              </a:buClr>
              <a:buFont typeface="StarSymbol"/>
              <a:buChar char="»"/>
            </a:pPr>
            <a:r>
              <a:rPr lang="en-US" sz="2000" b="0" strike="noStrike" spc="-1">
                <a:solidFill>
                  <a:srgbClr val="000000"/>
                </a:solidFill>
                <a:latin typeface="Arial" panose="020B0604020202020204"/>
                <a:ea typeface="PMingLiU"/>
              </a:rPr>
              <a:t>The bootstrap itself begins at address 0 </a:t>
            </a:r>
            <a:r>
              <a:rPr lang="en-IN" sz="2000" b="0" strike="noStrike" spc="-1">
                <a:solidFill>
                  <a:srgbClr val="000000"/>
                </a:solidFill>
                <a:latin typeface="Arial" panose="020B0604020202020204"/>
                <a:ea typeface="PMingLiU"/>
              </a:rPr>
              <a:t>in the memory</a:t>
            </a:r>
            <a:endParaRPr lang="en-IN" sz="2000" b="0" strike="noStrike" spc="-1">
              <a:latin typeface="Arial" panose="020B0604020202020204"/>
            </a:endParaRPr>
          </a:p>
          <a:p>
            <a:pPr marL="742950" lvl="1" indent="-283210">
              <a:lnSpc>
                <a:spcPct val="100000"/>
              </a:lnSpc>
              <a:spcBef>
                <a:spcPts val="400"/>
              </a:spcBef>
              <a:buClr>
                <a:srgbClr val="00C0C0"/>
              </a:buClr>
              <a:buFont typeface="StarSymbol"/>
              <a:buChar char="»"/>
            </a:pPr>
            <a:r>
              <a:rPr lang="en-US" sz="2000" b="0" strike="noStrike" spc="-1">
                <a:solidFill>
                  <a:srgbClr val="000000"/>
                </a:solidFill>
                <a:latin typeface="Arial" panose="020B0604020202020204"/>
                <a:ea typeface="PMingLiU"/>
              </a:rPr>
              <a:t>It loads the OS starting address 0x80</a:t>
            </a:r>
            <a:endParaRPr lang="en-IN" sz="2000" b="0" strike="noStrike" spc="-1">
              <a:latin typeface="Arial" panose="020B0604020202020204"/>
            </a:endParaRPr>
          </a:p>
          <a:p>
            <a:pPr marL="742950" lvl="1" indent="-283210">
              <a:lnSpc>
                <a:spcPct val="100000"/>
              </a:lnSpc>
              <a:spcBef>
                <a:spcPts val="400"/>
              </a:spcBef>
              <a:buClr>
                <a:srgbClr val="00C0C0"/>
              </a:buClr>
              <a:buFont typeface="StarSymbol"/>
              <a:buChar char="»"/>
            </a:pPr>
            <a:r>
              <a:rPr lang="en-IN" sz="2000" b="0" strike="noStrike" spc="-1">
                <a:solidFill>
                  <a:srgbClr val="000000"/>
                </a:solidFill>
                <a:latin typeface="Arial" panose="020B0604020202020204"/>
                <a:ea typeface="PMingLiU"/>
              </a:rPr>
              <a:t>each byte of the object code to be loaded is represented on device F1</a:t>
            </a:r>
            <a:endParaRPr lang="en-IN" sz="2000" b="0" strike="noStrike" spc="-1">
              <a:latin typeface="Arial" panose="020B0604020202020204"/>
            </a:endParaRPr>
          </a:p>
          <a:p>
            <a:pPr marL="742950" lvl="1" indent="-283210">
              <a:lnSpc>
                <a:spcPct val="100000"/>
              </a:lnSpc>
              <a:spcBef>
                <a:spcPts val="400"/>
              </a:spcBef>
              <a:buClr>
                <a:srgbClr val="00C0C0"/>
              </a:buClr>
              <a:buFont typeface="StarSymbol"/>
              <a:buChar char="»"/>
            </a:pPr>
            <a:r>
              <a:rPr lang="en-US" sz="2000" b="0" strike="noStrike" spc="-1">
                <a:solidFill>
                  <a:srgbClr val="000000"/>
                </a:solidFill>
                <a:latin typeface="Arial" panose="020B0604020202020204"/>
                <a:ea typeface="PMingLiU"/>
              </a:rPr>
              <a:t>No </a:t>
            </a:r>
            <a:r>
              <a:rPr lang="en-IN" sz="2000" b="0" strike="noStrike" spc="-1">
                <a:solidFill>
                  <a:srgbClr val="000000"/>
                </a:solidFill>
                <a:latin typeface="Arial" panose="020B0604020202020204"/>
                <a:ea typeface="PMingLiU"/>
              </a:rPr>
              <a:t>H</a:t>
            </a:r>
            <a:r>
              <a:rPr lang="en-US" sz="2000" b="0" strike="noStrike" spc="-1">
                <a:solidFill>
                  <a:srgbClr val="000000"/>
                </a:solidFill>
                <a:latin typeface="Arial" panose="020B0604020202020204"/>
                <a:ea typeface="PMingLiU"/>
              </a:rPr>
              <a:t>eader record</a:t>
            </a:r>
            <a:r>
              <a:rPr lang="en-IN" sz="2000" b="0" strike="noStrike" spc="-1">
                <a:solidFill>
                  <a:srgbClr val="000000"/>
                </a:solidFill>
                <a:latin typeface="Arial" panose="020B0604020202020204"/>
                <a:ea typeface="PMingLiU"/>
              </a:rPr>
              <a:t>,End record </a:t>
            </a:r>
            <a:r>
              <a:rPr lang="en-US" sz="2000" b="0" strike="noStrike" spc="-1">
                <a:solidFill>
                  <a:srgbClr val="000000"/>
                </a:solidFill>
                <a:latin typeface="Arial" panose="020B0604020202020204"/>
                <a:ea typeface="PMingLiU"/>
              </a:rPr>
              <a:t> or control information</a:t>
            </a:r>
            <a:endParaRPr lang="en-IN" sz="2000" b="0" strike="noStrike" spc="-1">
              <a:latin typeface="Arial" panose="020B0604020202020204"/>
            </a:endParaRPr>
          </a:p>
          <a:p>
            <a:pPr marL="742950" lvl="1" indent="-283210">
              <a:lnSpc>
                <a:spcPct val="100000"/>
              </a:lnSpc>
              <a:spcBef>
                <a:spcPts val="400"/>
              </a:spcBef>
              <a:buClr>
                <a:srgbClr val="00C0C0"/>
              </a:buClr>
              <a:buFont typeface="StarSymbol"/>
              <a:buChar char="»"/>
            </a:pPr>
            <a:r>
              <a:rPr lang="en-US" sz="2000" b="0" strike="noStrike" spc="-1">
                <a:solidFill>
                  <a:srgbClr val="000000"/>
                </a:solidFill>
                <a:latin typeface="Arial" panose="020B0604020202020204"/>
                <a:ea typeface="PMingLiU"/>
              </a:rPr>
              <a:t> </a:t>
            </a:r>
            <a:r>
              <a:rPr lang="en-US" sz="2000" b="0" strike="noStrike" spc="-1">
                <a:solidFill>
                  <a:srgbClr val="000000"/>
                </a:solidFill>
                <a:latin typeface="Arial" panose="020B0604020202020204"/>
                <a:ea typeface="PMingLiU"/>
              </a:rPr>
              <a:t>the object code</a:t>
            </a:r>
            <a:r>
              <a:rPr lang="en-IN" sz="2000" b="0" strike="noStrike" spc="-1">
                <a:solidFill>
                  <a:srgbClr val="000000"/>
                </a:solidFill>
                <a:latin typeface="Arial" panose="020B0604020202020204"/>
                <a:ea typeface="PMingLiU"/>
              </a:rPr>
              <a:t> from F1 </a:t>
            </a:r>
            <a:r>
              <a:rPr lang="en-US" sz="2000" b="0" strike="noStrike" spc="-1">
                <a:solidFill>
                  <a:srgbClr val="000000"/>
                </a:solidFill>
                <a:latin typeface="Arial" panose="020B0604020202020204"/>
                <a:ea typeface="PMingLiU"/>
              </a:rPr>
              <a:t> is </a:t>
            </a:r>
            <a:r>
              <a:rPr lang="en-IN" sz="2000" b="0" strike="noStrike" spc="-1">
                <a:solidFill>
                  <a:srgbClr val="000000"/>
                </a:solidFill>
                <a:latin typeface="Arial" panose="020B0604020202020204"/>
                <a:ea typeface="PMingLiU"/>
              </a:rPr>
              <a:t>loaded into </a:t>
            </a:r>
            <a:r>
              <a:rPr lang="en-US" sz="2000" b="0" strike="noStrike" spc="-1">
                <a:solidFill>
                  <a:srgbClr val="000000"/>
                </a:solidFill>
                <a:latin typeface="Arial" panose="020B0604020202020204"/>
                <a:ea typeface="PMingLiU"/>
              </a:rPr>
              <a:t>consecutive bytes of memory</a:t>
            </a:r>
            <a:r>
              <a:rPr lang="en-IN" sz="2000" b="0" strike="noStrike" spc="-1">
                <a:solidFill>
                  <a:srgbClr val="000000"/>
                </a:solidFill>
                <a:latin typeface="Arial" panose="020B0604020202020204"/>
                <a:ea typeface="PMingLiU"/>
              </a:rPr>
              <a:t> starting from address 80.</a:t>
            </a:r>
            <a:endParaRPr lang="en-IN" sz="2000" b="0" strike="noStrike" spc="-1">
              <a:latin typeface="Arial" panose="020B0604020202020204"/>
            </a:endParaRPr>
          </a:p>
          <a:p>
            <a:pPr marL="742950" lvl="1" indent="-283210">
              <a:lnSpc>
                <a:spcPct val="100000"/>
              </a:lnSpc>
              <a:spcBef>
                <a:spcPts val="400"/>
              </a:spcBef>
              <a:buClr>
                <a:srgbClr val="00C0C0"/>
              </a:buClr>
              <a:buFont typeface="StarSymbol"/>
              <a:buChar char="»"/>
            </a:pPr>
            <a:r>
              <a:rPr lang="en-IN" sz="2000" b="0" strike="noStrike" spc="-1">
                <a:solidFill>
                  <a:srgbClr val="000000"/>
                </a:solidFill>
                <a:latin typeface="Arial" panose="020B0604020202020204"/>
                <a:ea typeface="PMingLiU"/>
              </a:rPr>
              <a:t>After all the object code from device F1 is loaded the bootstrap jumps to address 80 and begin execution of the program that was loaded.</a:t>
            </a:r>
            <a:endParaRPr lang="en-IN" sz="2000" b="0" strike="noStrike" spc="-1">
              <a:latin typeface="Arial" panose="020B0604020202020204"/>
            </a:endParaRPr>
          </a:p>
          <a:p>
            <a:pPr>
              <a:lnSpc>
                <a:spcPct val="100000"/>
              </a:lnSpc>
            </a:pPr>
            <a:endParaRPr lang="en-IN" sz="2000" b="0" strike="noStrike" spc="-1">
              <a:latin typeface="Arial" panose="020B0604020202020204"/>
            </a:endParaRPr>
          </a:p>
          <a:p>
            <a:pPr>
              <a:lnSpc>
                <a:spcPct val="100000"/>
              </a:lnSpc>
            </a:pPr>
            <a:endParaRPr lang="en-IN" sz="20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CustomShape 1"/>
          <p:cNvSpPr/>
          <p:nvPr/>
        </p:nvSpPr>
        <p:spPr>
          <a:xfrm>
            <a:off x="457200" y="273600"/>
            <a:ext cx="8227800" cy="1143360"/>
          </a:xfrm>
          <a:prstGeom prst="rect">
            <a:avLst/>
          </a:prstGeom>
          <a:noFill/>
          <a:ln>
            <a:noFill/>
          </a:ln>
        </p:spPr>
        <p:style>
          <a:lnRef idx="0">
            <a:srgbClr val="FFFFFF"/>
          </a:lnRef>
          <a:fillRef idx="0">
            <a:srgbClr val="FFFFFF"/>
          </a:fillRef>
          <a:effectRef idx="0">
            <a:srgbClr val="FFFFFF"/>
          </a:effectRef>
          <a:fontRef idx="minor"/>
        </p:style>
      </p:sp>
      <p:sp>
        <p:nvSpPr>
          <p:cNvPr id="1026" name="CustomShape 2"/>
          <p:cNvSpPr/>
          <p:nvPr/>
        </p:nvSpPr>
        <p:spPr>
          <a:xfrm>
            <a:off x="457200" y="1604520"/>
            <a:ext cx="8227800" cy="3975840"/>
          </a:xfrm>
          <a:prstGeom prst="rect">
            <a:avLst/>
          </a:prstGeom>
          <a:noFill/>
          <a:ln>
            <a:noFill/>
          </a:ln>
        </p:spPr>
        <p:style>
          <a:lnRef idx="0">
            <a:srgbClr val="FFFFFF"/>
          </a:lnRef>
          <a:fillRef idx="0">
            <a:srgbClr val="FFFFFF"/>
          </a:fillRef>
          <a:effectRef idx="0">
            <a:srgbClr val="FFFFFF"/>
          </a:effectRef>
          <a:fontRef idx="minor"/>
        </p:style>
      </p:sp>
      <p:pic>
        <p:nvPicPr>
          <p:cNvPr id="1027" name="Picture 3"/>
          <p:cNvPicPr/>
          <p:nvPr/>
        </p:nvPicPr>
        <p:blipFill>
          <a:blip r:embed="rId1"/>
          <a:stretch>
            <a:fillRect/>
          </a:stretch>
        </p:blipFill>
        <p:spPr>
          <a:xfrm>
            <a:off x="0" y="261000"/>
            <a:ext cx="9103320" cy="655236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CustomShape 1"/>
          <p:cNvSpPr/>
          <p:nvPr/>
        </p:nvSpPr>
        <p:spPr>
          <a:xfrm>
            <a:off x="457200" y="273600"/>
            <a:ext cx="8227800" cy="1143360"/>
          </a:xfrm>
          <a:prstGeom prst="rect">
            <a:avLst/>
          </a:prstGeom>
          <a:noFill/>
          <a:ln>
            <a:noFill/>
          </a:ln>
        </p:spPr>
        <p:style>
          <a:lnRef idx="0">
            <a:srgbClr val="FFFFFF"/>
          </a:lnRef>
          <a:fillRef idx="0">
            <a:srgbClr val="FFFFFF"/>
          </a:fillRef>
          <a:effectRef idx="0">
            <a:srgbClr val="FFFFFF"/>
          </a:effectRef>
          <a:fontRef idx="minor"/>
        </p:style>
      </p:sp>
      <p:sp>
        <p:nvSpPr>
          <p:cNvPr id="1029" name="CustomShape 2"/>
          <p:cNvSpPr/>
          <p:nvPr/>
        </p:nvSpPr>
        <p:spPr>
          <a:xfrm>
            <a:off x="457200" y="1604520"/>
            <a:ext cx="8227800" cy="3975840"/>
          </a:xfrm>
          <a:prstGeom prst="rect">
            <a:avLst/>
          </a:prstGeom>
          <a:noFill/>
          <a:ln>
            <a:noFill/>
          </a:ln>
        </p:spPr>
        <p:style>
          <a:lnRef idx="0">
            <a:srgbClr val="FFFFFF"/>
          </a:lnRef>
          <a:fillRef idx="0">
            <a:srgbClr val="FFFFFF"/>
          </a:fillRef>
          <a:effectRef idx="0">
            <a:srgbClr val="FFFFFF"/>
          </a:effectRef>
          <a:fontRef idx="minor"/>
        </p:style>
      </p:sp>
      <p:pic>
        <p:nvPicPr>
          <p:cNvPr id="1030" name="Picture 3"/>
          <p:cNvPicPr/>
          <p:nvPr/>
        </p:nvPicPr>
        <p:blipFill>
          <a:blip r:embed="rId1"/>
          <a:stretch>
            <a:fillRect/>
          </a:stretch>
        </p:blipFill>
        <p:spPr>
          <a:xfrm>
            <a:off x="611640" y="1629360"/>
            <a:ext cx="6299280" cy="2134440"/>
          </a:xfrm>
          <a:prstGeom prst="rect">
            <a:avLst/>
          </a:prstGeom>
          <a:ln>
            <a:noFill/>
          </a:ln>
        </p:spPr>
      </p:pic>
      <p:pic>
        <p:nvPicPr>
          <p:cNvPr id="1031" name="Picture 4"/>
          <p:cNvPicPr/>
          <p:nvPr/>
        </p:nvPicPr>
        <p:blipFill>
          <a:blip r:embed="rId2"/>
          <a:stretch>
            <a:fillRect/>
          </a:stretch>
        </p:blipFill>
        <p:spPr>
          <a:xfrm>
            <a:off x="763560" y="3764880"/>
            <a:ext cx="6219360" cy="251352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CustomShape 1"/>
          <p:cNvSpPr/>
          <p:nvPr/>
        </p:nvSpPr>
        <p:spPr>
          <a:xfrm>
            <a:off x="457200" y="273600"/>
            <a:ext cx="8227800" cy="1143360"/>
          </a:xfrm>
          <a:prstGeom prst="rect">
            <a:avLst/>
          </a:prstGeom>
          <a:noFill/>
          <a:ln>
            <a:noFill/>
          </a:ln>
        </p:spPr>
        <p:style>
          <a:lnRef idx="0">
            <a:srgbClr val="FFFFFF"/>
          </a:lnRef>
          <a:fillRef idx="0">
            <a:srgbClr val="FFFFFF"/>
          </a:fillRef>
          <a:effectRef idx="0">
            <a:srgbClr val="FFFFFF"/>
          </a:effectRef>
          <a:fontRef idx="minor"/>
        </p:style>
      </p:sp>
      <p:sp>
        <p:nvSpPr>
          <p:cNvPr id="1033" name="CustomShape 2"/>
          <p:cNvSpPr/>
          <p:nvPr/>
        </p:nvSpPr>
        <p:spPr>
          <a:xfrm>
            <a:off x="457200" y="1604520"/>
            <a:ext cx="8227800" cy="3975840"/>
          </a:xfrm>
          <a:prstGeom prst="rect">
            <a:avLst/>
          </a:prstGeom>
          <a:noFill/>
          <a:ln>
            <a:noFill/>
          </a:ln>
        </p:spPr>
        <p:style>
          <a:lnRef idx="0">
            <a:srgbClr val="FFFFFF"/>
          </a:lnRef>
          <a:fillRef idx="0">
            <a:srgbClr val="FFFFFF"/>
          </a:fillRef>
          <a:effectRef idx="0">
            <a:srgbClr val="FFFFFF"/>
          </a:effectRef>
          <a:fontRef idx="minor"/>
        </p:style>
      </p:sp>
      <p:pic>
        <p:nvPicPr>
          <p:cNvPr id="1034" name="Picture 3"/>
          <p:cNvPicPr/>
          <p:nvPr/>
        </p:nvPicPr>
        <p:blipFill>
          <a:blip r:embed="rId1"/>
          <a:stretch>
            <a:fillRect/>
          </a:stretch>
        </p:blipFill>
        <p:spPr>
          <a:xfrm>
            <a:off x="35640" y="72000"/>
            <a:ext cx="8953200" cy="6595920"/>
          </a:xfrm>
          <a:prstGeom prst="rect">
            <a:avLst/>
          </a:prstGeom>
          <a:ln>
            <a:noFill/>
          </a:ln>
        </p:spPr>
      </p:pic>
      <p:pic>
        <p:nvPicPr>
          <p:cNvPr id="1035" name="Picture 4"/>
          <p:cNvPicPr/>
          <p:nvPr/>
        </p:nvPicPr>
        <p:blipFill>
          <a:blip r:embed="rId2"/>
          <a:stretch>
            <a:fillRect/>
          </a:stretch>
        </p:blipFill>
        <p:spPr>
          <a:xfrm>
            <a:off x="899640" y="5373360"/>
            <a:ext cx="2675160" cy="141012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 name="CustomShape 1"/>
          <p:cNvSpPr/>
          <p:nvPr/>
        </p:nvSpPr>
        <p:spPr>
          <a:xfrm>
            <a:off x="457200" y="273600"/>
            <a:ext cx="8227800" cy="1143360"/>
          </a:xfrm>
          <a:prstGeom prst="rect">
            <a:avLst/>
          </a:prstGeom>
          <a:noFill/>
          <a:ln>
            <a:noFill/>
          </a:ln>
        </p:spPr>
        <p:style>
          <a:lnRef idx="0">
            <a:srgbClr val="FFFFFF"/>
          </a:lnRef>
          <a:fillRef idx="0">
            <a:srgbClr val="FFFFFF"/>
          </a:fillRef>
          <a:effectRef idx="0">
            <a:srgbClr val="FFFFFF"/>
          </a:effectRef>
          <a:fontRef idx="minor"/>
        </p:style>
        <p:txBody>
          <a:bodyPr lIns="0" tIns="0" rIns="0" bIns="0" anchor="ctr">
            <a:noAutofit/>
          </a:bodyPr>
          <a:p>
            <a:pPr>
              <a:lnSpc>
                <a:spcPct val="100000"/>
              </a:lnSpc>
            </a:pPr>
            <a:r>
              <a:rPr lang="en-IN" sz="3200" b="0" strike="noStrike" spc="-1">
                <a:solidFill>
                  <a:srgbClr val="000000"/>
                </a:solidFill>
                <a:latin typeface="Arial" panose="020B0604020202020204"/>
                <a:ea typeface="DejaVu Sans"/>
              </a:rPr>
              <a:t>Keyword macro parameter</a:t>
            </a:r>
            <a:endParaRPr lang="en-IN" sz="3200" b="0" strike="noStrike" spc="-1">
              <a:latin typeface="Arial" panose="020B0604020202020204"/>
            </a:endParaRPr>
          </a:p>
        </p:txBody>
      </p:sp>
      <p:sp>
        <p:nvSpPr>
          <p:cNvPr id="1037" name="CustomShape 2"/>
          <p:cNvSpPr/>
          <p:nvPr/>
        </p:nvSpPr>
        <p:spPr>
          <a:xfrm>
            <a:off x="457200" y="1604520"/>
            <a:ext cx="8227800" cy="3975840"/>
          </a:xfrm>
          <a:prstGeom prst="rect">
            <a:avLst/>
          </a:prstGeom>
          <a:noFill/>
          <a:ln>
            <a:noFill/>
          </a:ln>
        </p:spPr>
        <p:style>
          <a:lnRef idx="0">
            <a:srgbClr val="FFFFFF"/>
          </a:lnRef>
          <a:fillRef idx="0">
            <a:srgbClr val="FFFFFF"/>
          </a:fillRef>
          <a:effectRef idx="0">
            <a:srgbClr val="FFFFFF"/>
          </a:effectRef>
          <a:fontRef idx="minor"/>
        </p:style>
        <p:txBody>
          <a:bodyPr lIns="0" tIns="0" rIns="0" bIns="0">
            <a:normAutofit/>
          </a:bodyPr>
          <a:p>
            <a:pPr marL="285750" indent="-284480">
              <a:lnSpc>
                <a:spcPct val="100000"/>
              </a:lnSpc>
              <a:buClr>
                <a:srgbClr val="000000"/>
              </a:buClr>
              <a:buFont typeface="Arial" panose="020B0604020202020204"/>
              <a:buChar char="•"/>
            </a:pPr>
            <a:r>
              <a:rPr lang="en-US" sz="2200" b="0" strike="noStrike" spc="-1">
                <a:solidFill>
                  <a:srgbClr val="000000"/>
                </a:solidFill>
                <a:latin typeface="Arial" panose="020B0604020202020204"/>
                <a:ea typeface="DejaVu Sans"/>
              </a:rPr>
              <a:t>All the macro instruction definitions used </a:t>
            </a:r>
            <a:r>
              <a:rPr lang="en-US" sz="2200" b="1" strike="noStrike" spc="-1">
                <a:solidFill>
                  <a:srgbClr val="000000"/>
                </a:solidFill>
                <a:latin typeface="Arial" panose="020B0604020202020204"/>
                <a:ea typeface="DejaVu Sans"/>
              </a:rPr>
              <a:t>positional parameters</a:t>
            </a:r>
            <a:r>
              <a:rPr lang="en-US" sz="2200" b="0" strike="noStrike" spc="-1">
                <a:solidFill>
                  <a:srgbClr val="000000"/>
                </a:solidFill>
                <a:latin typeface="Arial" panose="020B0604020202020204"/>
                <a:ea typeface="DejaVu Sans"/>
              </a:rPr>
              <a:t>. </a:t>
            </a:r>
            <a:endParaRPr lang="en-IN" sz="2200" b="0" strike="noStrike" spc="-1">
              <a:latin typeface="Arial" panose="020B0604020202020204"/>
            </a:endParaRPr>
          </a:p>
          <a:p>
            <a:pPr marL="285750" indent="-284480">
              <a:lnSpc>
                <a:spcPct val="100000"/>
              </a:lnSpc>
              <a:buClr>
                <a:srgbClr val="000000"/>
              </a:buClr>
              <a:buFont typeface="Arial" panose="020B0604020202020204"/>
              <a:buChar char="•"/>
            </a:pPr>
            <a:r>
              <a:rPr lang="en-US" sz="2200" b="0" strike="noStrike" spc="-1">
                <a:solidFill>
                  <a:srgbClr val="000000"/>
                </a:solidFill>
                <a:latin typeface="Arial" panose="020B0604020202020204"/>
                <a:ea typeface="DejaVu Sans"/>
              </a:rPr>
              <a:t>Parameters and</a:t>
            </a:r>
            <a:r>
              <a:rPr lang="en-IN" sz="2200" b="0" strike="noStrike" spc="-1">
                <a:solidFill>
                  <a:srgbClr val="000000"/>
                </a:solidFill>
                <a:latin typeface="Arial" panose="020B0604020202020204"/>
                <a:ea typeface="DejaVu Sans"/>
              </a:rPr>
              <a:t> </a:t>
            </a:r>
            <a:r>
              <a:rPr lang="en-US" sz="2200" b="0" strike="noStrike" spc="-1">
                <a:solidFill>
                  <a:srgbClr val="000000"/>
                </a:solidFill>
                <a:latin typeface="Arial" panose="020B0604020202020204"/>
                <a:ea typeface="DejaVu Sans"/>
              </a:rPr>
              <a:t>arguments are matched according to their positions in the macro prototype and the macro</a:t>
            </a:r>
            <a:r>
              <a:rPr lang="en-IN" sz="2200" b="0" strike="noStrike" spc="-1">
                <a:solidFill>
                  <a:srgbClr val="000000"/>
                </a:solidFill>
                <a:latin typeface="Arial" panose="020B0604020202020204"/>
                <a:ea typeface="DejaVu Sans"/>
              </a:rPr>
              <a:t> </a:t>
            </a:r>
            <a:r>
              <a:rPr lang="en-US" sz="2200" b="0" strike="noStrike" spc="-1">
                <a:solidFill>
                  <a:srgbClr val="000000"/>
                </a:solidFill>
                <a:latin typeface="Arial" panose="020B0604020202020204"/>
                <a:ea typeface="DejaVu Sans"/>
              </a:rPr>
              <a:t>invocation statement.</a:t>
            </a:r>
            <a:endParaRPr lang="en-IN" sz="2200" b="0" strike="noStrike" spc="-1">
              <a:latin typeface="Arial" panose="020B0604020202020204"/>
            </a:endParaRPr>
          </a:p>
          <a:p>
            <a:pPr marL="285750" indent="-284480">
              <a:lnSpc>
                <a:spcPct val="100000"/>
              </a:lnSpc>
              <a:buClr>
                <a:srgbClr val="000000"/>
              </a:buClr>
              <a:buFont typeface="Arial" panose="020B0604020202020204"/>
              <a:buChar char="•"/>
            </a:pPr>
            <a:r>
              <a:rPr lang="en-US" sz="2200" b="0" strike="noStrike" spc="-1">
                <a:solidFill>
                  <a:srgbClr val="000000"/>
                </a:solidFill>
                <a:latin typeface="Arial" panose="020B0604020202020204"/>
                <a:ea typeface="DejaVu Sans"/>
              </a:rPr>
              <a:t> </a:t>
            </a:r>
            <a:r>
              <a:rPr lang="en-US" sz="2200" b="0" strike="noStrike" spc="-1">
                <a:solidFill>
                  <a:srgbClr val="000000"/>
                </a:solidFill>
                <a:latin typeface="Arial" panose="020B0604020202020204"/>
                <a:ea typeface="DejaVu Sans"/>
              </a:rPr>
              <a:t>The programmer needs to be careful while specifying the</a:t>
            </a:r>
            <a:r>
              <a:rPr lang="en-IN" sz="2200" b="0" strike="noStrike" spc="-1">
                <a:solidFill>
                  <a:srgbClr val="000000"/>
                </a:solidFill>
                <a:latin typeface="Arial" panose="020B0604020202020204"/>
                <a:ea typeface="DejaVu Sans"/>
              </a:rPr>
              <a:t> </a:t>
            </a:r>
            <a:r>
              <a:rPr lang="en-US" sz="2200" b="0" strike="noStrike" spc="-1">
                <a:solidFill>
                  <a:srgbClr val="000000"/>
                </a:solidFill>
                <a:latin typeface="Arial" panose="020B0604020202020204"/>
                <a:ea typeface="DejaVu Sans"/>
              </a:rPr>
              <a:t>arguments</a:t>
            </a:r>
            <a:r>
              <a:rPr lang="en-IN" sz="2200" b="0" strike="noStrike" spc="-1">
                <a:solidFill>
                  <a:srgbClr val="000000"/>
                </a:solidFill>
                <a:latin typeface="Arial" panose="020B0604020202020204"/>
                <a:ea typeface="DejaVu Sans"/>
              </a:rPr>
              <a:t> in the proper order</a:t>
            </a:r>
            <a:r>
              <a:rPr lang="en-US" sz="2200" b="0" strike="noStrike" spc="-1">
                <a:solidFill>
                  <a:srgbClr val="000000"/>
                </a:solidFill>
                <a:latin typeface="Arial" panose="020B0604020202020204"/>
                <a:ea typeface="DejaVu Sans"/>
              </a:rPr>
              <a:t>. </a:t>
            </a:r>
            <a:endParaRPr lang="en-IN" sz="2200" b="0" strike="noStrike" spc="-1">
              <a:latin typeface="Arial" panose="020B0604020202020204"/>
            </a:endParaRPr>
          </a:p>
          <a:p>
            <a:pPr marL="285750" indent="-284480">
              <a:lnSpc>
                <a:spcPct val="100000"/>
              </a:lnSpc>
              <a:buClr>
                <a:srgbClr val="000000"/>
              </a:buClr>
              <a:buFont typeface="Arial" panose="020B0604020202020204"/>
              <a:buChar char="•"/>
            </a:pPr>
            <a:r>
              <a:rPr lang="en-US" sz="2200" b="0" strike="noStrike" spc="-1">
                <a:solidFill>
                  <a:srgbClr val="000000"/>
                </a:solidFill>
                <a:latin typeface="Arial" panose="020B0604020202020204"/>
                <a:ea typeface="DejaVu Sans"/>
              </a:rPr>
              <a:t>Positional parameters are suitable for the macro invocation.</a:t>
            </a:r>
            <a:endParaRPr lang="en-IN" sz="2200" b="0" strike="noStrike" spc="-1">
              <a:latin typeface="Arial" panose="020B0604020202020204"/>
            </a:endParaRPr>
          </a:p>
          <a:p>
            <a:pPr marL="285750" indent="-284480">
              <a:lnSpc>
                <a:spcPct val="100000"/>
              </a:lnSpc>
              <a:buClr>
                <a:srgbClr val="000000"/>
              </a:buClr>
              <a:buFont typeface="Arial" panose="020B0604020202020204"/>
              <a:buChar char="•"/>
            </a:pPr>
            <a:r>
              <a:rPr lang="en-US" sz="2000" b="0" strike="noStrike" spc="-1">
                <a:solidFill>
                  <a:srgbClr val="000000"/>
                </a:solidFill>
                <a:latin typeface="Arial" panose="020B0604020202020204"/>
                <a:ea typeface="DejaVu Sans"/>
              </a:rPr>
              <a:t> </a:t>
            </a:r>
            <a:endParaRPr lang="en-IN" sz="2000" b="0" strike="noStrike" spc="-1">
              <a:latin typeface="Arial" panose="020B0604020202020204"/>
            </a:endParaRPr>
          </a:p>
          <a:p>
            <a:pPr>
              <a:lnSpc>
                <a:spcPct val="100000"/>
              </a:lnSpc>
            </a:pPr>
            <a:endParaRPr lang="en-IN" sz="20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 name="CustomShape 1"/>
          <p:cNvSpPr/>
          <p:nvPr/>
        </p:nvSpPr>
        <p:spPr>
          <a:xfrm>
            <a:off x="457200" y="273600"/>
            <a:ext cx="8227800" cy="1143360"/>
          </a:xfrm>
          <a:prstGeom prst="rect">
            <a:avLst/>
          </a:prstGeom>
          <a:noFill/>
          <a:ln>
            <a:noFill/>
          </a:ln>
        </p:spPr>
        <p:style>
          <a:lnRef idx="0">
            <a:srgbClr val="FFFFFF"/>
          </a:lnRef>
          <a:fillRef idx="0">
            <a:srgbClr val="FFFFFF"/>
          </a:fillRef>
          <a:effectRef idx="0">
            <a:srgbClr val="FFFFFF"/>
          </a:effectRef>
          <a:fontRef idx="minor"/>
        </p:style>
      </p:sp>
      <p:sp>
        <p:nvSpPr>
          <p:cNvPr id="1039" name="CustomShape 2"/>
          <p:cNvSpPr/>
          <p:nvPr/>
        </p:nvSpPr>
        <p:spPr>
          <a:xfrm>
            <a:off x="457200" y="1604520"/>
            <a:ext cx="8227800" cy="3975840"/>
          </a:xfrm>
          <a:prstGeom prst="rect">
            <a:avLst/>
          </a:prstGeom>
          <a:noFill/>
          <a:ln>
            <a:noFill/>
          </a:ln>
        </p:spPr>
        <p:style>
          <a:lnRef idx="0">
            <a:srgbClr val="FFFFFF"/>
          </a:lnRef>
          <a:fillRef idx="0">
            <a:srgbClr val="FFFFFF"/>
          </a:fillRef>
          <a:effectRef idx="0">
            <a:srgbClr val="FFFFFF"/>
          </a:effectRef>
          <a:fontRef idx="minor"/>
        </p:style>
        <p:txBody>
          <a:bodyPr lIns="0" tIns="0" rIns="0" bIns="0">
            <a:normAutofit/>
          </a:bodyPr>
          <a:p>
            <a:pPr marL="431800" indent="-323215">
              <a:lnSpc>
                <a:spcPct val="100000"/>
              </a:lnSpc>
              <a:spcBef>
                <a:spcPts val="1415"/>
              </a:spcBef>
              <a:buClr>
                <a:srgbClr val="000000"/>
              </a:buClr>
              <a:buSzPct val="45000"/>
              <a:buFont typeface="Wingdings" panose="05000000000000000000" pitchFamily="2" charset="2"/>
              <a:buChar char=""/>
            </a:pPr>
            <a:r>
              <a:rPr lang="en-IN" sz="1800" b="1" strike="noStrike" spc="-1">
                <a:solidFill>
                  <a:srgbClr val="000000"/>
                </a:solidFill>
                <a:latin typeface="Arial" panose="020B0604020202020204"/>
                <a:ea typeface="DejaVu Sans"/>
              </a:rPr>
              <a:t>Macro defintition</a:t>
            </a:r>
            <a:endParaRPr lang="en-IN" sz="1800" b="0" strike="noStrike" spc="-1">
              <a:latin typeface="Arial" panose="020B0604020202020204"/>
            </a:endParaRPr>
          </a:p>
          <a:p>
            <a:pPr marL="107950">
              <a:lnSpc>
                <a:spcPct val="100000"/>
              </a:lnSpc>
              <a:spcBef>
                <a:spcPts val="1415"/>
              </a:spcBef>
              <a:tabLst>
                <a:tab pos="0" algn="l"/>
              </a:tabLst>
            </a:pPr>
            <a:r>
              <a:rPr lang="en-IN" sz="1800" b="0" strike="noStrike" spc="-1">
                <a:solidFill>
                  <a:srgbClr val="000000"/>
                </a:solidFill>
                <a:latin typeface="Arial" panose="020B0604020202020204"/>
                <a:ea typeface="DejaVu Sans"/>
              </a:rPr>
              <a:t>STRG MACRO &amp;A1 ,&amp;A2, &amp;A3</a:t>
            </a:r>
            <a:endParaRPr lang="en-IN" sz="1800" b="0" strike="noStrike" spc="-1">
              <a:latin typeface="Arial" panose="020B0604020202020204"/>
            </a:endParaRPr>
          </a:p>
          <a:p>
            <a:pPr marL="107950">
              <a:lnSpc>
                <a:spcPct val="100000"/>
              </a:lnSpc>
              <a:spcBef>
                <a:spcPts val="1415"/>
              </a:spcBef>
              <a:tabLst>
                <a:tab pos="0" algn="l"/>
              </a:tabLst>
            </a:pPr>
            <a:r>
              <a:rPr lang="en-IN" sz="1800" b="0" strike="noStrike" spc="-1">
                <a:solidFill>
                  <a:srgbClr val="000000"/>
                </a:solidFill>
                <a:latin typeface="Arial" panose="020B0604020202020204"/>
                <a:ea typeface="DejaVu Sans"/>
              </a:rPr>
              <a:t>STA &amp;A1</a:t>
            </a:r>
            <a:endParaRPr lang="en-IN" sz="1800" b="0" strike="noStrike" spc="-1">
              <a:latin typeface="Arial" panose="020B0604020202020204"/>
            </a:endParaRPr>
          </a:p>
          <a:p>
            <a:pPr marL="107950">
              <a:lnSpc>
                <a:spcPct val="100000"/>
              </a:lnSpc>
              <a:spcBef>
                <a:spcPts val="1415"/>
              </a:spcBef>
              <a:tabLst>
                <a:tab pos="0" algn="l"/>
              </a:tabLst>
            </a:pPr>
            <a:r>
              <a:rPr lang="en-IN" sz="1800" b="0" strike="noStrike" spc="-1">
                <a:solidFill>
                  <a:srgbClr val="000000"/>
                </a:solidFill>
                <a:latin typeface="Arial" panose="020B0604020202020204"/>
                <a:ea typeface="DejaVu Sans"/>
              </a:rPr>
              <a:t>STB &amp;A2</a:t>
            </a:r>
            <a:endParaRPr lang="en-IN" sz="1800" b="0" strike="noStrike" spc="-1">
              <a:latin typeface="Arial" panose="020B0604020202020204"/>
            </a:endParaRPr>
          </a:p>
          <a:p>
            <a:pPr marL="107950">
              <a:lnSpc>
                <a:spcPct val="100000"/>
              </a:lnSpc>
              <a:spcBef>
                <a:spcPts val="1415"/>
              </a:spcBef>
              <a:tabLst>
                <a:tab pos="0" algn="l"/>
              </a:tabLst>
            </a:pPr>
            <a:r>
              <a:rPr lang="en-IN" sz="1800" b="0" strike="noStrike" spc="-1">
                <a:solidFill>
                  <a:srgbClr val="000000"/>
                </a:solidFill>
                <a:latin typeface="Arial" panose="020B0604020202020204"/>
                <a:ea typeface="DejaVu Sans"/>
              </a:rPr>
              <a:t>STX &amp;A3</a:t>
            </a:r>
            <a:endParaRPr lang="en-IN" sz="1800" b="0" strike="noStrike" spc="-1">
              <a:latin typeface="Arial" panose="020B0604020202020204"/>
            </a:endParaRPr>
          </a:p>
          <a:p>
            <a:pPr marL="107950">
              <a:lnSpc>
                <a:spcPct val="100000"/>
              </a:lnSpc>
              <a:spcBef>
                <a:spcPts val="1415"/>
              </a:spcBef>
              <a:tabLst>
                <a:tab pos="0" algn="l"/>
              </a:tabLst>
            </a:pPr>
            <a:r>
              <a:rPr lang="en-IN" sz="1800" b="0" strike="noStrike" spc="-1">
                <a:solidFill>
                  <a:srgbClr val="000000"/>
                </a:solidFill>
                <a:latin typeface="Arial" panose="020B0604020202020204"/>
                <a:ea typeface="DejaVu Sans"/>
              </a:rPr>
              <a:t>MEND</a:t>
            </a:r>
            <a:endParaRPr lang="en-IN" sz="1800" b="0" strike="noStrike" spc="-1">
              <a:latin typeface="Arial" panose="020B0604020202020204"/>
            </a:endParaRPr>
          </a:p>
          <a:p>
            <a:pPr marL="431800" indent="-323215">
              <a:lnSpc>
                <a:spcPct val="100000"/>
              </a:lnSpc>
              <a:spcBef>
                <a:spcPts val="1415"/>
              </a:spcBef>
              <a:buClr>
                <a:srgbClr val="000000"/>
              </a:buClr>
              <a:buSzPct val="45000"/>
              <a:buFont typeface="Wingdings" panose="05000000000000000000" pitchFamily="2" charset="2"/>
              <a:buChar char=""/>
              <a:tabLst>
                <a:tab pos="0" algn="l"/>
              </a:tabLst>
            </a:pPr>
            <a:r>
              <a:rPr lang="en-IN" sz="1800" b="1" strike="noStrike" spc="-1">
                <a:solidFill>
                  <a:srgbClr val="000000"/>
                </a:solidFill>
                <a:latin typeface="Arial" panose="020B0604020202020204"/>
                <a:ea typeface="DejaVu Sans"/>
              </a:rPr>
              <a:t>Macro call</a:t>
            </a:r>
            <a:endParaRPr lang="en-IN" sz="1800" b="0" strike="noStrike" spc="-1">
              <a:latin typeface="Arial" panose="020B0604020202020204"/>
            </a:endParaRPr>
          </a:p>
          <a:p>
            <a:pPr marL="107950">
              <a:lnSpc>
                <a:spcPct val="100000"/>
              </a:lnSpc>
              <a:spcBef>
                <a:spcPts val="1415"/>
              </a:spcBef>
              <a:tabLst>
                <a:tab pos="0" algn="l"/>
              </a:tabLst>
            </a:pPr>
            <a:r>
              <a:rPr lang="en-IN" sz="1800" b="0" strike="noStrike" spc="-1">
                <a:solidFill>
                  <a:srgbClr val="000000"/>
                </a:solidFill>
                <a:latin typeface="Arial" panose="020B0604020202020204"/>
                <a:ea typeface="DejaVu Sans"/>
              </a:rPr>
              <a:t>STRG DATA1,DATA2,DATA3</a:t>
            </a:r>
            <a:endParaRPr lang="en-IN" sz="18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0" name="CustomShape 1"/>
          <p:cNvSpPr/>
          <p:nvPr/>
        </p:nvSpPr>
        <p:spPr>
          <a:xfrm>
            <a:off x="457200" y="273600"/>
            <a:ext cx="8227800" cy="1143360"/>
          </a:xfrm>
          <a:prstGeom prst="rect">
            <a:avLst/>
          </a:prstGeom>
          <a:noFill/>
          <a:ln>
            <a:noFill/>
          </a:ln>
        </p:spPr>
        <p:style>
          <a:lnRef idx="0">
            <a:srgbClr val="FFFFFF"/>
          </a:lnRef>
          <a:fillRef idx="0">
            <a:srgbClr val="FFFFFF"/>
          </a:fillRef>
          <a:effectRef idx="0">
            <a:srgbClr val="FFFFFF"/>
          </a:effectRef>
          <a:fontRef idx="minor"/>
        </p:style>
        <p:txBody>
          <a:bodyPr lIns="0" tIns="0" rIns="0" bIns="0" anchor="ctr">
            <a:noAutofit/>
          </a:bodyPr>
          <a:p>
            <a:pPr>
              <a:lnSpc>
                <a:spcPct val="100000"/>
              </a:lnSpc>
            </a:pPr>
            <a:r>
              <a:rPr lang="en-IN" sz="3200" b="0" strike="noStrike" spc="-1">
                <a:solidFill>
                  <a:srgbClr val="000000"/>
                </a:solidFill>
                <a:latin typeface="Arial" panose="020B0604020202020204"/>
                <a:ea typeface="DejaVu Sans"/>
              </a:rPr>
              <a:t>Keyword macro parameter</a:t>
            </a:r>
            <a:endParaRPr lang="en-IN" sz="3200" b="0" strike="noStrike" spc="-1">
              <a:latin typeface="Arial" panose="020B0604020202020204"/>
            </a:endParaRPr>
          </a:p>
        </p:txBody>
      </p:sp>
      <p:sp>
        <p:nvSpPr>
          <p:cNvPr id="1041" name="CustomShape 2"/>
          <p:cNvSpPr/>
          <p:nvPr/>
        </p:nvSpPr>
        <p:spPr>
          <a:xfrm>
            <a:off x="457200" y="1604520"/>
            <a:ext cx="8227800" cy="3975840"/>
          </a:xfrm>
          <a:prstGeom prst="rect">
            <a:avLst/>
          </a:prstGeom>
          <a:noFill/>
          <a:ln>
            <a:noFill/>
          </a:ln>
        </p:spPr>
        <p:style>
          <a:lnRef idx="0">
            <a:srgbClr val="FFFFFF"/>
          </a:lnRef>
          <a:fillRef idx="0">
            <a:srgbClr val="FFFFFF"/>
          </a:fillRef>
          <a:effectRef idx="0">
            <a:srgbClr val="FFFFFF"/>
          </a:effectRef>
          <a:fontRef idx="minor"/>
        </p:style>
        <p:txBody>
          <a:bodyPr lIns="0" tIns="0" rIns="0" bIns="0">
            <a:normAutofit/>
          </a:bodyPr>
          <a:p>
            <a:pPr marL="285750" indent="-284480">
              <a:lnSpc>
                <a:spcPct val="100000"/>
              </a:lnSpc>
              <a:buClr>
                <a:srgbClr val="000000"/>
              </a:buClr>
              <a:buFont typeface="Arial" panose="020B0604020202020204"/>
              <a:buChar char="•"/>
            </a:pPr>
            <a:r>
              <a:rPr lang="en-US" sz="2000" b="0" strike="noStrike" spc="-1">
                <a:solidFill>
                  <a:srgbClr val="000000"/>
                </a:solidFill>
                <a:latin typeface="Arial" panose="020B0604020202020204"/>
                <a:ea typeface="DejaVu Sans"/>
              </a:rPr>
              <a:t>Positional Parameter</a:t>
            </a:r>
            <a:endParaRPr lang="en-IN" sz="2000" b="0" strike="noStrike" spc="-1">
              <a:latin typeface="Arial" panose="020B0604020202020204"/>
            </a:endParaRPr>
          </a:p>
          <a:p>
            <a:pPr marL="285750" indent="-284480">
              <a:lnSpc>
                <a:spcPct val="100000"/>
              </a:lnSpc>
              <a:buClr>
                <a:srgbClr val="000000"/>
              </a:buClr>
              <a:buFont typeface="Arial" panose="020B0604020202020204"/>
              <a:buChar char="•"/>
            </a:pPr>
            <a:r>
              <a:rPr lang="en-US" sz="2000" b="0" strike="noStrike" spc="-1">
                <a:solidFill>
                  <a:srgbClr val="000000"/>
                </a:solidFill>
                <a:latin typeface="Arial" panose="020B0604020202020204"/>
                <a:ea typeface="DejaVu Sans"/>
              </a:rPr>
              <a:t>Keyword parameter</a:t>
            </a:r>
            <a:endParaRPr lang="en-IN" sz="2000" b="0" strike="noStrike" spc="-1">
              <a:latin typeface="Arial" panose="020B0604020202020204"/>
            </a:endParaRPr>
          </a:p>
          <a:p>
            <a:pPr marL="285750" indent="-284480">
              <a:lnSpc>
                <a:spcPct val="100000"/>
              </a:lnSpc>
              <a:buClr>
                <a:srgbClr val="000000"/>
              </a:buClr>
              <a:buFont typeface="Arial" panose="020B0604020202020204"/>
              <a:buChar char="•"/>
            </a:pPr>
            <a:r>
              <a:rPr lang="en-US" sz="2000" b="0" strike="noStrike" spc="-1">
                <a:solidFill>
                  <a:srgbClr val="000000"/>
                </a:solidFill>
                <a:latin typeface="Arial" panose="020B0604020202020204"/>
                <a:ea typeface="DejaVu Sans"/>
              </a:rPr>
              <a:t>Default specification of parameter</a:t>
            </a:r>
            <a:endParaRPr lang="en-IN" sz="2000" b="0" strike="noStrike" spc="-1">
              <a:latin typeface="Arial" panose="020B0604020202020204"/>
            </a:endParaRPr>
          </a:p>
          <a:p>
            <a:pPr marL="285750" indent="-284480">
              <a:lnSpc>
                <a:spcPct val="100000"/>
              </a:lnSpc>
              <a:buClr>
                <a:srgbClr val="000000"/>
              </a:buClr>
              <a:buFont typeface="Arial" panose="020B0604020202020204"/>
              <a:buChar char="•"/>
            </a:pPr>
            <a:r>
              <a:rPr lang="en-US" sz="2000" b="0" strike="noStrike" spc="-1">
                <a:solidFill>
                  <a:srgbClr val="000000"/>
                </a:solidFill>
                <a:latin typeface="Arial" panose="020B0604020202020204"/>
                <a:ea typeface="DejaVu Sans"/>
              </a:rPr>
              <a:t> </a:t>
            </a:r>
            <a:endParaRPr lang="en-IN" sz="20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2" name="CustomShape 1"/>
          <p:cNvSpPr/>
          <p:nvPr/>
        </p:nvSpPr>
        <p:spPr>
          <a:xfrm>
            <a:off x="457200" y="273600"/>
            <a:ext cx="8227800" cy="1143360"/>
          </a:xfrm>
          <a:prstGeom prst="rect">
            <a:avLst/>
          </a:prstGeom>
          <a:noFill/>
          <a:ln>
            <a:noFill/>
          </a:ln>
        </p:spPr>
        <p:style>
          <a:lnRef idx="0">
            <a:srgbClr val="FFFFFF"/>
          </a:lnRef>
          <a:fillRef idx="0">
            <a:srgbClr val="FFFFFF"/>
          </a:fillRef>
          <a:effectRef idx="0">
            <a:srgbClr val="FFFFFF"/>
          </a:effectRef>
          <a:fontRef idx="minor"/>
        </p:style>
      </p:sp>
      <p:sp>
        <p:nvSpPr>
          <p:cNvPr id="1043" name="CustomShape 2"/>
          <p:cNvSpPr/>
          <p:nvPr/>
        </p:nvSpPr>
        <p:spPr>
          <a:xfrm>
            <a:off x="457200" y="1604520"/>
            <a:ext cx="8227800" cy="3975840"/>
          </a:xfrm>
          <a:prstGeom prst="rect">
            <a:avLst/>
          </a:prstGeom>
          <a:noFill/>
          <a:ln>
            <a:noFill/>
          </a:ln>
        </p:spPr>
        <p:style>
          <a:lnRef idx="0">
            <a:srgbClr val="FFFFFF"/>
          </a:lnRef>
          <a:fillRef idx="0">
            <a:srgbClr val="FFFFFF"/>
          </a:fillRef>
          <a:effectRef idx="0">
            <a:srgbClr val="FFFFFF"/>
          </a:effectRef>
          <a:fontRef idx="minor"/>
        </p:style>
        <p:txBody>
          <a:bodyPr lIns="0" tIns="0" rIns="0" bIns="0">
            <a:noAutofit/>
          </a:bodyPr>
          <a:p>
            <a:pPr marL="431800" indent="-323215">
              <a:lnSpc>
                <a:spcPct val="100000"/>
              </a:lnSpc>
              <a:buClr>
                <a:srgbClr val="000000"/>
              </a:buClr>
              <a:buSzPct val="45000"/>
              <a:buFont typeface="Wingdings" panose="05000000000000000000" pitchFamily="2" charset="2"/>
              <a:buChar char=""/>
            </a:pPr>
            <a:r>
              <a:rPr lang="en-US" sz="2400" b="0" strike="noStrike" spc="-1">
                <a:solidFill>
                  <a:srgbClr val="000000"/>
                </a:solidFill>
                <a:latin typeface="Arial" panose="020B0604020202020204"/>
                <a:ea typeface="DejaVu Sans"/>
              </a:rPr>
              <a:t>If an argument is to be omitted the macro invocation statement must contain a</a:t>
            </a:r>
            <a:r>
              <a:rPr lang="en-IN" sz="2400" b="0" strike="noStrike" spc="-1">
                <a:solidFill>
                  <a:srgbClr val="000000"/>
                </a:solidFill>
                <a:latin typeface="Arial" panose="020B0604020202020204"/>
                <a:ea typeface="DejaVu Sans"/>
              </a:rPr>
              <a:t> </a:t>
            </a:r>
            <a:r>
              <a:rPr lang="en-US" sz="2400" b="0" strike="noStrike" spc="-1">
                <a:solidFill>
                  <a:srgbClr val="000000"/>
                </a:solidFill>
                <a:latin typeface="Arial" panose="020B0604020202020204"/>
                <a:ea typeface="DejaVu Sans"/>
              </a:rPr>
              <a:t>null argument mentioned with two</a:t>
            </a:r>
            <a:r>
              <a:rPr lang="en-IN" sz="2400" b="0" strike="noStrike" spc="-1">
                <a:solidFill>
                  <a:srgbClr val="000000"/>
                </a:solidFill>
                <a:latin typeface="Arial" panose="020B0604020202020204"/>
                <a:ea typeface="DejaVu Sans"/>
              </a:rPr>
              <a:t> consecutive </a:t>
            </a:r>
            <a:r>
              <a:rPr lang="en-US" sz="2400" b="0" strike="noStrike" spc="-1">
                <a:solidFill>
                  <a:srgbClr val="000000"/>
                </a:solidFill>
                <a:latin typeface="Arial" panose="020B0604020202020204"/>
                <a:ea typeface="DejaVu Sans"/>
              </a:rPr>
              <a:t> commas</a:t>
            </a:r>
            <a:r>
              <a:rPr lang="en-IN" sz="2400" b="0" strike="noStrike" spc="-1">
                <a:solidFill>
                  <a:srgbClr val="000000"/>
                </a:solidFill>
                <a:latin typeface="Arial" panose="020B0604020202020204"/>
                <a:ea typeface="DejaVu Sans"/>
              </a:rPr>
              <a:t> to maintain correct argument positions</a:t>
            </a:r>
            <a:r>
              <a:rPr lang="en-US" sz="2400" b="0" strike="noStrike" spc="-1">
                <a:solidFill>
                  <a:srgbClr val="000000"/>
                </a:solidFill>
                <a:latin typeface="Arial" panose="020B0604020202020204"/>
                <a:ea typeface="DejaVu Sans"/>
              </a:rPr>
              <a:t>.</a:t>
            </a:r>
            <a:endParaRPr lang="en-IN" sz="2400" b="0" strike="noStrike" spc="-1">
              <a:latin typeface="Arial" panose="020B0604020202020204"/>
            </a:endParaRPr>
          </a:p>
          <a:p>
            <a:pPr>
              <a:lnSpc>
                <a:spcPct val="100000"/>
              </a:lnSpc>
            </a:pPr>
            <a:endParaRPr lang="en-IN" sz="2400" b="0" strike="noStrike" spc="-1">
              <a:latin typeface="Arial" panose="020B0604020202020204"/>
            </a:endParaRPr>
          </a:p>
          <a:p>
            <a:pPr marL="431800" indent="-323215">
              <a:lnSpc>
                <a:spcPct val="100000"/>
              </a:lnSpc>
              <a:buClr>
                <a:srgbClr val="000000"/>
              </a:buClr>
              <a:buSzPct val="45000"/>
              <a:buFont typeface="Wingdings" panose="05000000000000000000" pitchFamily="2" charset="2"/>
              <a:buChar char=""/>
            </a:pPr>
            <a:r>
              <a:rPr lang="en-US" sz="2400" b="0" strike="noStrike" spc="-1">
                <a:solidFill>
                  <a:srgbClr val="000000"/>
                </a:solidFill>
                <a:latin typeface="Arial" panose="020B0604020202020204"/>
                <a:ea typeface="DejaVu Sans"/>
              </a:rPr>
              <a:t>Eg : RDBUFF  0E, BUFF,LENGTH, , 80</a:t>
            </a:r>
            <a:endParaRPr lang="en-IN" sz="2400" b="0" strike="noStrike" spc="-1">
              <a:latin typeface="Arial" panose="020B0604020202020204"/>
            </a:endParaRPr>
          </a:p>
          <a:p>
            <a:pPr>
              <a:lnSpc>
                <a:spcPct val="100000"/>
              </a:lnSpc>
            </a:pPr>
            <a:endParaRPr lang="en-IN" sz="2400" b="0" strike="noStrike" spc="-1">
              <a:latin typeface="Arial" panose="020B0604020202020204"/>
            </a:endParaRPr>
          </a:p>
          <a:p>
            <a:pPr marL="107950">
              <a:lnSpc>
                <a:spcPct val="100000"/>
              </a:lnSpc>
              <a:tabLst>
                <a:tab pos="0" algn="l"/>
              </a:tabLst>
            </a:pPr>
            <a:r>
              <a:rPr lang="en-IN" sz="2400" b="0" strike="noStrike" spc="-1">
                <a:solidFill>
                  <a:srgbClr val="000000"/>
                </a:solidFill>
                <a:latin typeface="Arial" panose="020B0604020202020204"/>
                <a:ea typeface="DejaVu Sans"/>
              </a:rPr>
              <a:t>     </a:t>
            </a:r>
            <a:r>
              <a:rPr lang="en-US" sz="2400" b="0" strike="noStrike" spc="-1">
                <a:solidFill>
                  <a:srgbClr val="000000"/>
                </a:solidFill>
                <a:latin typeface="Arial" panose="020B0604020202020204"/>
                <a:ea typeface="DejaVu Sans"/>
              </a:rPr>
              <a:t>       </a:t>
            </a:r>
            <a:r>
              <a:rPr lang="en-US" sz="2400" b="0" strike="noStrike" spc="-1">
                <a:solidFill>
                  <a:srgbClr val="000000"/>
                </a:solidFill>
                <a:latin typeface="Arial" panose="020B0604020202020204"/>
                <a:ea typeface="DejaVu Sans"/>
              </a:rPr>
              <a:t>MOVE STR ,  , 10</a:t>
            </a:r>
            <a:endParaRPr lang="en-IN" sz="2400" b="0" strike="noStrike" spc="-1">
              <a:latin typeface="Arial" panose="020B0604020202020204"/>
            </a:endParaRPr>
          </a:p>
          <a:p>
            <a:pPr marL="107950">
              <a:lnSpc>
                <a:spcPct val="100000"/>
              </a:lnSpc>
              <a:tabLst>
                <a:tab pos="0" algn="l"/>
              </a:tabLst>
            </a:pPr>
            <a:endParaRPr lang="en-IN" sz="2400" b="0" strike="noStrike" spc="-1">
              <a:latin typeface="Arial" panose="020B0604020202020204"/>
            </a:endParaRPr>
          </a:p>
          <a:p>
            <a:pPr marL="431800" indent="-323215">
              <a:lnSpc>
                <a:spcPct val="100000"/>
              </a:lnSpc>
              <a:buClr>
                <a:srgbClr val="000000"/>
              </a:buClr>
              <a:buSzPct val="45000"/>
              <a:buFont typeface="Wingdings" panose="05000000000000000000" pitchFamily="2" charset="2"/>
              <a:buChar char=""/>
              <a:tabLst>
                <a:tab pos="0" algn="l"/>
              </a:tabLst>
            </a:pPr>
            <a:r>
              <a:rPr lang="en-US" sz="2400" b="0" strike="noStrike" spc="-1">
                <a:solidFill>
                  <a:srgbClr val="000000"/>
                </a:solidFill>
                <a:latin typeface="Arial" panose="020B0604020202020204"/>
                <a:ea typeface="DejaVu Sans"/>
              </a:rPr>
              <a:t> </a:t>
            </a: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 name="CustomShape 1"/>
          <p:cNvSpPr/>
          <p:nvPr/>
        </p:nvSpPr>
        <p:spPr>
          <a:xfrm>
            <a:off x="457200" y="273600"/>
            <a:ext cx="8227800" cy="1143360"/>
          </a:xfrm>
          <a:prstGeom prst="rect">
            <a:avLst/>
          </a:prstGeom>
          <a:noFill/>
          <a:ln>
            <a:noFill/>
          </a:ln>
        </p:spPr>
        <p:style>
          <a:lnRef idx="0">
            <a:srgbClr val="FFFFFF"/>
          </a:lnRef>
          <a:fillRef idx="0">
            <a:srgbClr val="FFFFFF"/>
          </a:fillRef>
          <a:effectRef idx="0">
            <a:srgbClr val="FFFFFF"/>
          </a:effectRef>
          <a:fontRef idx="minor"/>
        </p:style>
        <p:txBody>
          <a:bodyPr lIns="0" tIns="0" rIns="0" bIns="0" anchor="ctr">
            <a:noAutofit/>
          </a:bodyPr>
          <a:p>
            <a:pPr>
              <a:lnSpc>
                <a:spcPct val="100000"/>
              </a:lnSpc>
            </a:pPr>
            <a:r>
              <a:rPr lang="en-IN" sz="3200" b="0" strike="noStrike" spc="-1">
                <a:solidFill>
                  <a:srgbClr val="000000"/>
                </a:solidFill>
                <a:latin typeface="Arial" panose="020B0604020202020204"/>
                <a:ea typeface="DejaVu Sans"/>
              </a:rPr>
              <a:t>Keyword macro parameter</a:t>
            </a:r>
            <a:endParaRPr lang="en-IN" sz="3200" b="0" strike="noStrike" spc="-1">
              <a:latin typeface="Arial" panose="020B0604020202020204"/>
            </a:endParaRPr>
          </a:p>
        </p:txBody>
      </p:sp>
      <p:sp>
        <p:nvSpPr>
          <p:cNvPr id="1045" name="CustomShape 2"/>
          <p:cNvSpPr/>
          <p:nvPr/>
        </p:nvSpPr>
        <p:spPr>
          <a:xfrm>
            <a:off x="457200" y="1604520"/>
            <a:ext cx="8227800" cy="3975840"/>
          </a:xfrm>
          <a:prstGeom prst="rect">
            <a:avLst/>
          </a:prstGeom>
          <a:noFill/>
          <a:ln>
            <a:noFill/>
          </a:ln>
        </p:spPr>
        <p:style>
          <a:lnRef idx="0">
            <a:srgbClr val="FFFFFF"/>
          </a:lnRef>
          <a:fillRef idx="0">
            <a:srgbClr val="FFFFFF"/>
          </a:fillRef>
          <a:effectRef idx="0">
            <a:srgbClr val="FFFFFF"/>
          </a:effectRef>
          <a:fontRef idx="minor"/>
        </p:style>
        <p:txBody>
          <a:bodyPr lIns="0" tIns="0" rIns="0" bIns="0">
            <a:normAutofit fontScale="63000"/>
          </a:bodyPr>
          <a:p>
            <a:pPr>
              <a:lnSpc>
                <a:spcPct val="100000"/>
              </a:lnSpc>
            </a:pPr>
            <a:endParaRPr lang="en-IN" sz="1800" b="0" strike="noStrike" spc="-1">
              <a:latin typeface="Arial" panose="020B0604020202020204"/>
            </a:endParaRPr>
          </a:p>
          <a:p>
            <a:pPr marL="215900" indent="-215900">
              <a:lnSpc>
                <a:spcPct val="100000"/>
              </a:lnSpc>
              <a:buClr>
                <a:srgbClr val="000000"/>
              </a:buClr>
              <a:buFont typeface="Wingdings" panose="05000000000000000000" pitchFamily="2" charset="2"/>
              <a:buChar char=""/>
            </a:pPr>
            <a:r>
              <a:rPr lang="en-US" sz="2400" b="0" strike="noStrike" spc="-1">
                <a:solidFill>
                  <a:srgbClr val="000000"/>
                </a:solidFill>
                <a:latin typeface="Arial" panose="020B0604020202020204"/>
                <a:ea typeface="DejaVu Sans"/>
              </a:rPr>
              <a:t> </a:t>
            </a:r>
            <a:r>
              <a:rPr lang="en-US" sz="2400" b="0" strike="noStrike" spc="-1">
                <a:solidFill>
                  <a:srgbClr val="000000"/>
                </a:solidFill>
                <a:latin typeface="Arial" panose="020B0604020202020204"/>
                <a:ea typeface="DejaVu Sans"/>
              </a:rPr>
              <a:t>if the macro</a:t>
            </a:r>
            <a:r>
              <a:rPr lang="en-IN" sz="2400" b="0" strike="noStrike" spc="-1">
                <a:solidFill>
                  <a:srgbClr val="000000"/>
                </a:solidFill>
                <a:latin typeface="Arial" panose="020B0604020202020204"/>
                <a:ea typeface="DejaVu Sans"/>
              </a:rPr>
              <a:t> </a:t>
            </a:r>
            <a:r>
              <a:rPr lang="en-US" sz="2400" b="0" strike="noStrike" spc="-1">
                <a:solidFill>
                  <a:srgbClr val="000000"/>
                </a:solidFill>
                <a:latin typeface="Arial" panose="020B0604020202020204"/>
                <a:ea typeface="DejaVu Sans"/>
              </a:rPr>
              <a:t>invocation has large number of parameters, and if only few of </a:t>
            </a:r>
            <a:r>
              <a:rPr lang="en-IN" sz="2400" b="0" strike="noStrike" spc="-1">
                <a:solidFill>
                  <a:srgbClr val="000000"/>
                </a:solidFill>
                <a:latin typeface="Arial" panose="020B0604020202020204"/>
                <a:ea typeface="DejaVu Sans"/>
              </a:rPr>
              <a:t>these are given </a:t>
            </a:r>
            <a:r>
              <a:rPr lang="en-US" sz="2400" b="0" strike="noStrike" spc="-1">
                <a:solidFill>
                  <a:srgbClr val="000000"/>
                </a:solidFill>
                <a:latin typeface="Arial" panose="020B0604020202020204"/>
                <a:ea typeface="DejaVu Sans"/>
              </a:rPr>
              <a:t> values </a:t>
            </a:r>
            <a:r>
              <a:rPr lang="en-IN" sz="2400" b="0" strike="noStrike" spc="-1">
                <a:solidFill>
                  <a:srgbClr val="000000"/>
                </a:solidFill>
                <a:latin typeface="Arial" panose="020B0604020202020204"/>
                <a:ea typeface="DejaVu Sans"/>
              </a:rPr>
              <a:t> </a:t>
            </a:r>
            <a:r>
              <a:rPr lang="en-US" sz="2400" b="0" strike="noStrike" spc="-1">
                <a:solidFill>
                  <a:srgbClr val="000000"/>
                </a:solidFill>
                <a:latin typeface="Arial" panose="020B0604020202020204"/>
                <a:ea typeface="DejaVu Sans"/>
              </a:rPr>
              <a:t>in a typical invocation, a different type of parameter specification is required</a:t>
            </a:r>
            <a:endParaRPr lang="en-IN" sz="2400" b="0" strike="noStrike" spc="-1">
              <a:latin typeface="Arial" panose="020B0604020202020204"/>
            </a:endParaRPr>
          </a:p>
          <a:p>
            <a:pPr>
              <a:lnSpc>
                <a:spcPct val="100000"/>
              </a:lnSpc>
            </a:pPr>
            <a:endParaRPr lang="en-IN" sz="2400" b="0" strike="noStrike" spc="-1">
              <a:latin typeface="Arial" panose="020B0604020202020204"/>
            </a:endParaRPr>
          </a:p>
          <a:p>
            <a:pPr marL="215900" indent="-215900">
              <a:lnSpc>
                <a:spcPct val="100000"/>
              </a:lnSpc>
              <a:buClr>
                <a:srgbClr val="000000"/>
              </a:buClr>
              <a:buFont typeface="Wingdings" panose="05000000000000000000" pitchFamily="2" charset="2"/>
              <a:buChar char=""/>
            </a:pPr>
            <a:r>
              <a:rPr lang="en-US" sz="2400" b="0" strike="noStrike" spc="-1">
                <a:solidFill>
                  <a:srgbClr val="000000"/>
                </a:solidFill>
                <a:latin typeface="Arial" panose="020B0604020202020204"/>
                <a:ea typeface="DejaVu Sans"/>
              </a:rPr>
              <a:t> </a:t>
            </a:r>
            <a:r>
              <a:rPr lang="en-US" sz="2000" b="1" strike="noStrike" spc="-1">
                <a:solidFill>
                  <a:srgbClr val="000000"/>
                </a:solidFill>
                <a:latin typeface="Arial" panose="020B0604020202020204"/>
                <a:ea typeface="DejaVu Sans"/>
              </a:rPr>
              <a:t>Keyword parameters</a:t>
            </a:r>
            <a:endParaRPr lang="en-IN" sz="2000" b="0" strike="noStrike" spc="-1">
              <a:latin typeface="Arial" panose="020B0604020202020204"/>
            </a:endParaRPr>
          </a:p>
          <a:p>
            <a:pPr marL="285750" indent="-284480">
              <a:lnSpc>
                <a:spcPct val="100000"/>
              </a:lnSpc>
              <a:buClr>
                <a:srgbClr val="000000"/>
              </a:buClr>
              <a:buFont typeface="Arial" panose="020B0604020202020204"/>
              <a:buChar char="•"/>
            </a:pPr>
            <a:r>
              <a:rPr lang="en-US" sz="2400" b="0" strike="noStrike" spc="-1">
                <a:solidFill>
                  <a:srgbClr val="000000"/>
                </a:solidFill>
                <a:latin typeface="Arial" panose="020B0604020202020204"/>
                <a:ea typeface="DejaVu Sans"/>
              </a:rPr>
              <a:t>Each argument value is written with a keyword that names  the corresponding parameter.</a:t>
            </a:r>
            <a:endParaRPr lang="en-IN" sz="2400" b="0" strike="noStrike" spc="-1">
              <a:latin typeface="Arial" panose="020B0604020202020204"/>
            </a:endParaRPr>
          </a:p>
          <a:p>
            <a:pPr marL="285750" indent="-284480">
              <a:lnSpc>
                <a:spcPct val="100000"/>
              </a:lnSpc>
              <a:buClr>
                <a:srgbClr val="000000"/>
              </a:buClr>
              <a:buFont typeface="Arial" panose="020B0604020202020204"/>
              <a:buChar char="•"/>
            </a:pPr>
            <a:r>
              <a:rPr lang="en-US" sz="2400" b="0" strike="noStrike" spc="-1">
                <a:solidFill>
                  <a:srgbClr val="000000"/>
                </a:solidFill>
                <a:latin typeface="Arial" panose="020B0604020202020204"/>
                <a:ea typeface="DejaVu Sans"/>
              </a:rPr>
              <a:t> </a:t>
            </a:r>
            <a:r>
              <a:rPr lang="en-US" sz="2400" b="0" strike="noStrike" spc="-1">
                <a:solidFill>
                  <a:srgbClr val="000000"/>
                </a:solidFill>
                <a:latin typeface="Arial" panose="020B0604020202020204"/>
                <a:ea typeface="DejaVu Sans"/>
              </a:rPr>
              <a:t>Arguments may appear in any order.</a:t>
            </a:r>
            <a:endParaRPr lang="en-IN" sz="2400" b="0" strike="noStrike" spc="-1">
              <a:latin typeface="Arial" panose="020B0604020202020204"/>
            </a:endParaRPr>
          </a:p>
          <a:p>
            <a:pPr marL="285750" indent="-284480">
              <a:lnSpc>
                <a:spcPct val="100000"/>
              </a:lnSpc>
              <a:buClr>
                <a:srgbClr val="000000"/>
              </a:buClr>
              <a:buFont typeface="Arial" panose="020B0604020202020204"/>
              <a:buChar char="•"/>
            </a:pPr>
            <a:r>
              <a:rPr lang="en-US" sz="2400" b="0" strike="noStrike" spc="-1">
                <a:solidFill>
                  <a:srgbClr val="000000"/>
                </a:solidFill>
                <a:latin typeface="Arial" panose="020B0604020202020204"/>
                <a:ea typeface="DejaVu Sans"/>
              </a:rPr>
              <a:t>Null arguments no longer need to be used.</a:t>
            </a:r>
            <a:endParaRPr lang="en-IN" sz="2400" b="0" strike="noStrike" spc="-1">
              <a:latin typeface="Arial" panose="020B0604020202020204"/>
            </a:endParaRPr>
          </a:p>
          <a:p>
            <a:pPr>
              <a:lnSpc>
                <a:spcPct val="100000"/>
              </a:lnSpc>
            </a:pPr>
            <a:r>
              <a:rPr lang="en-US" sz="2400" b="0" strike="noStrike" spc="-1">
                <a:solidFill>
                  <a:srgbClr val="000000"/>
                </a:solidFill>
                <a:latin typeface="Arial" panose="020B0604020202020204"/>
                <a:ea typeface="DejaVu Sans"/>
              </a:rPr>
              <a:t>E.g. </a:t>
            </a:r>
            <a:endParaRPr lang="en-IN" sz="2400" b="0" strike="noStrike" spc="-1">
              <a:latin typeface="Arial" panose="020B0604020202020204"/>
            </a:endParaRPr>
          </a:p>
          <a:p>
            <a:pPr>
              <a:lnSpc>
                <a:spcPct val="100000"/>
              </a:lnSpc>
            </a:pPr>
            <a:r>
              <a:rPr lang="en-US" sz="2400" b="0" strike="noStrike" spc="-1">
                <a:solidFill>
                  <a:srgbClr val="000000"/>
                </a:solidFill>
                <a:latin typeface="Arial" panose="020B0604020202020204"/>
                <a:ea typeface="DejaVu Sans"/>
              </a:rPr>
              <a:t>GENERTYPE=DIRECT, CHANNEL=3</a:t>
            </a:r>
            <a:endParaRPr lang="en-IN" sz="2400" b="0" strike="noStrike" spc="-1">
              <a:latin typeface="Arial" panose="020B0604020202020204"/>
            </a:endParaRPr>
          </a:p>
          <a:p>
            <a:pPr>
              <a:lnSpc>
                <a:spcPct val="100000"/>
              </a:lnSpc>
            </a:pPr>
            <a:endParaRPr lang="en-IN" sz="2400" b="0" strike="noStrike" spc="-1">
              <a:latin typeface="Arial" panose="020B0604020202020204"/>
            </a:endParaRPr>
          </a:p>
          <a:p>
            <a:pPr marL="285750" indent="-284480">
              <a:lnSpc>
                <a:spcPct val="100000"/>
              </a:lnSpc>
              <a:buClr>
                <a:srgbClr val="000000"/>
              </a:buClr>
              <a:buFont typeface="Arial" panose="020B0604020202020204"/>
              <a:buChar char="•"/>
            </a:pPr>
            <a:r>
              <a:rPr lang="en-US" sz="2400" b="0" strike="noStrike" spc="-1">
                <a:solidFill>
                  <a:srgbClr val="000000"/>
                </a:solidFill>
                <a:latin typeface="Arial" panose="020B0604020202020204"/>
                <a:ea typeface="DejaVu Sans"/>
              </a:rPr>
              <a:t>It is easier to read and much less error-prone than the </a:t>
            </a:r>
            <a:endParaRPr lang="en-IN" sz="2400" b="0" strike="noStrike" spc="-1">
              <a:latin typeface="Arial" panose="020B0604020202020204"/>
            </a:endParaRPr>
          </a:p>
          <a:p>
            <a:pPr>
              <a:lnSpc>
                <a:spcPct val="100000"/>
              </a:lnSpc>
            </a:pPr>
            <a:r>
              <a:rPr lang="en-US" sz="2400" b="0" strike="noStrike" spc="-1">
                <a:solidFill>
                  <a:srgbClr val="000000"/>
                </a:solidFill>
                <a:latin typeface="Arial" panose="020B0604020202020204"/>
                <a:ea typeface="DejaVu Sans"/>
              </a:rPr>
              <a:t>positional method.</a:t>
            </a: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 name="CustomShape 1"/>
          <p:cNvSpPr/>
          <p:nvPr/>
        </p:nvSpPr>
        <p:spPr>
          <a:xfrm>
            <a:off x="457200" y="273600"/>
            <a:ext cx="8228160" cy="1143720"/>
          </a:xfrm>
          <a:prstGeom prst="rect">
            <a:avLst/>
          </a:prstGeom>
          <a:noFill/>
          <a:ln>
            <a:noFill/>
          </a:ln>
        </p:spPr>
        <p:style>
          <a:lnRef idx="0">
            <a:srgbClr val="FFFFFF"/>
          </a:lnRef>
          <a:fillRef idx="0">
            <a:srgbClr val="FFFFFF"/>
          </a:fillRef>
          <a:effectRef idx="0">
            <a:srgbClr val="FFFFFF"/>
          </a:effectRef>
          <a:fontRef idx="minor"/>
        </p:style>
      </p:sp>
      <p:sp>
        <p:nvSpPr>
          <p:cNvPr id="1047" name="CustomShape 2"/>
          <p:cNvSpPr/>
          <p:nvPr/>
        </p:nvSpPr>
        <p:spPr>
          <a:xfrm>
            <a:off x="457200" y="1604520"/>
            <a:ext cx="8228160" cy="3976200"/>
          </a:xfrm>
          <a:prstGeom prst="rect">
            <a:avLst/>
          </a:prstGeom>
          <a:noFill/>
          <a:ln>
            <a:noFill/>
          </a:ln>
        </p:spPr>
        <p:style>
          <a:lnRef idx="0">
            <a:srgbClr val="FFFFFF"/>
          </a:lnRef>
          <a:fillRef idx="0">
            <a:srgbClr val="FFFFFF"/>
          </a:fillRef>
          <a:effectRef idx="0">
            <a:srgbClr val="FFFFFF"/>
          </a:effectRef>
          <a:fontRef idx="minor"/>
        </p:style>
        <p:txBody>
          <a:bodyPr lIns="0" tIns="0" rIns="0" bIns="0">
            <a:normAutofit/>
          </a:bodyPr>
          <a:p>
            <a:pPr marL="431800" indent="-323215">
              <a:lnSpc>
                <a:spcPct val="100000"/>
              </a:lnSpc>
              <a:spcBef>
                <a:spcPts val="1415"/>
              </a:spcBef>
              <a:buClr>
                <a:srgbClr val="000000"/>
              </a:buClr>
              <a:buSzPct val="45000"/>
              <a:buFont typeface="Wingdings" panose="05000000000000000000" pitchFamily="2" charset="2"/>
              <a:buChar char=""/>
            </a:pPr>
            <a:r>
              <a:rPr lang="en-IN" sz="1800" b="1" strike="noStrike" spc="-1">
                <a:solidFill>
                  <a:srgbClr val="000000"/>
                </a:solidFill>
                <a:latin typeface="Arial" panose="020B0604020202020204"/>
                <a:ea typeface="DejaVu Sans"/>
              </a:rPr>
              <a:t>Macro defintition</a:t>
            </a:r>
            <a:endParaRPr lang="en-IN" sz="1800" b="0" strike="noStrike" spc="-1">
              <a:latin typeface="Arial" panose="020B0604020202020204"/>
            </a:endParaRPr>
          </a:p>
          <a:p>
            <a:pPr marL="107950">
              <a:lnSpc>
                <a:spcPct val="100000"/>
              </a:lnSpc>
              <a:spcBef>
                <a:spcPts val="1415"/>
              </a:spcBef>
              <a:tabLst>
                <a:tab pos="0" algn="l"/>
              </a:tabLst>
            </a:pPr>
            <a:r>
              <a:rPr lang="en-IN" sz="1800" b="0" strike="noStrike" spc="-1">
                <a:solidFill>
                  <a:srgbClr val="000000"/>
                </a:solidFill>
                <a:latin typeface="Arial" panose="020B0604020202020204"/>
                <a:ea typeface="DejaVu Sans"/>
              </a:rPr>
              <a:t>STRG MACRO &amp;A1= ,&amp;A2=, &amp;A3=</a:t>
            </a:r>
            <a:endParaRPr lang="en-IN" sz="1800" b="0" strike="noStrike" spc="-1">
              <a:latin typeface="Arial" panose="020B0604020202020204"/>
            </a:endParaRPr>
          </a:p>
          <a:p>
            <a:pPr marL="107950">
              <a:lnSpc>
                <a:spcPct val="100000"/>
              </a:lnSpc>
              <a:spcBef>
                <a:spcPts val="1415"/>
              </a:spcBef>
              <a:tabLst>
                <a:tab pos="0" algn="l"/>
              </a:tabLst>
            </a:pPr>
            <a:r>
              <a:rPr lang="en-IN" sz="1800" b="0" strike="noStrike" spc="-1">
                <a:solidFill>
                  <a:srgbClr val="000000"/>
                </a:solidFill>
                <a:latin typeface="Arial" panose="020B0604020202020204"/>
                <a:ea typeface="DejaVu Sans"/>
              </a:rPr>
              <a:t>STA &amp;A1</a:t>
            </a:r>
            <a:endParaRPr lang="en-IN" sz="1800" b="0" strike="noStrike" spc="-1">
              <a:latin typeface="Arial" panose="020B0604020202020204"/>
            </a:endParaRPr>
          </a:p>
          <a:p>
            <a:pPr marL="107950">
              <a:lnSpc>
                <a:spcPct val="100000"/>
              </a:lnSpc>
              <a:spcBef>
                <a:spcPts val="1415"/>
              </a:spcBef>
              <a:tabLst>
                <a:tab pos="0" algn="l"/>
              </a:tabLst>
            </a:pPr>
            <a:r>
              <a:rPr lang="en-IN" sz="1800" b="0" strike="noStrike" spc="-1">
                <a:solidFill>
                  <a:srgbClr val="000000"/>
                </a:solidFill>
                <a:latin typeface="Arial" panose="020B0604020202020204"/>
                <a:ea typeface="DejaVu Sans"/>
              </a:rPr>
              <a:t>STB &amp;A2</a:t>
            </a:r>
            <a:endParaRPr lang="en-IN" sz="1800" b="0" strike="noStrike" spc="-1">
              <a:latin typeface="Arial" panose="020B0604020202020204"/>
            </a:endParaRPr>
          </a:p>
          <a:p>
            <a:pPr marL="107950">
              <a:lnSpc>
                <a:spcPct val="100000"/>
              </a:lnSpc>
              <a:spcBef>
                <a:spcPts val="1415"/>
              </a:spcBef>
              <a:tabLst>
                <a:tab pos="0" algn="l"/>
              </a:tabLst>
            </a:pPr>
            <a:r>
              <a:rPr lang="en-IN" sz="1800" b="0" strike="noStrike" spc="-1">
                <a:solidFill>
                  <a:srgbClr val="000000"/>
                </a:solidFill>
                <a:latin typeface="Arial" panose="020B0604020202020204"/>
                <a:ea typeface="DejaVu Sans"/>
              </a:rPr>
              <a:t>STX &amp;A3</a:t>
            </a:r>
            <a:endParaRPr lang="en-IN" sz="1800" b="0" strike="noStrike" spc="-1">
              <a:latin typeface="Arial" panose="020B0604020202020204"/>
            </a:endParaRPr>
          </a:p>
          <a:p>
            <a:pPr marL="107950">
              <a:lnSpc>
                <a:spcPct val="100000"/>
              </a:lnSpc>
              <a:spcBef>
                <a:spcPts val="1415"/>
              </a:spcBef>
              <a:tabLst>
                <a:tab pos="0" algn="l"/>
              </a:tabLst>
            </a:pPr>
            <a:r>
              <a:rPr lang="en-IN" sz="1800" b="0" strike="noStrike" spc="-1">
                <a:solidFill>
                  <a:srgbClr val="000000"/>
                </a:solidFill>
                <a:latin typeface="Arial" panose="020B0604020202020204"/>
                <a:ea typeface="DejaVu Sans"/>
              </a:rPr>
              <a:t>MEND</a:t>
            </a:r>
            <a:endParaRPr lang="en-IN" sz="1800" b="0" strike="noStrike" spc="-1">
              <a:latin typeface="Arial" panose="020B0604020202020204"/>
            </a:endParaRPr>
          </a:p>
          <a:p>
            <a:pPr marL="431800" indent="-323215">
              <a:lnSpc>
                <a:spcPct val="100000"/>
              </a:lnSpc>
              <a:spcBef>
                <a:spcPts val="1415"/>
              </a:spcBef>
              <a:buClr>
                <a:srgbClr val="000000"/>
              </a:buClr>
              <a:buSzPct val="45000"/>
              <a:buFont typeface="Wingdings" panose="05000000000000000000" pitchFamily="2" charset="2"/>
              <a:buChar char=""/>
              <a:tabLst>
                <a:tab pos="0" algn="l"/>
              </a:tabLst>
            </a:pPr>
            <a:r>
              <a:rPr lang="en-IN" sz="1800" b="1" strike="noStrike" spc="-1">
                <a:solidFill>
                  <a:srgbClr val="000000"/>
                </a:solidFill>
                <a:latin typeface="Arial" panose="020B0604020202020204"/>
                <a:ea typeface="DejaVu Sans"/>
              </a:rPr>
              <a:t>Macro call</a:t>
            </a:r>
            <a:endParaRPr lang="en-IN" sz="1800" b="0" strike="noStrike" spc="-1">
              <a:latin typeface="Arial" panose="020B0604020202020204"/>
            </a:endParaRPr>
          </a:p>
          <a:p>
            <a:pPr marL="107950">
              <a:lnSpc>
                <a:spcPct val="100000"/>
              </a:lnSpc>
              <a:spcBef>
                <a:spcPts val="1415"/>
              </a:spcBef>
              <a:tabLst>
                <a:tab pos="0" algn="l"/>
              </a:tabLst>
            </a:pPr>
            <a:r>
              <a:rPr lang="en-IN" sz="1800" b="0" strike="noStrike" spc="-1">
                <a:solidFill>
                  <a:srgbClr val="000000"/>
                </a:solidFill>
                <a:latin typeface="Arial" panose="020B0604020202020204"/>
                <a:ea typeface="DejaVu Sans"/>
              </a:rPr>
              <a:t>STRG  &amp;A1=DATA1, &amp;A3=DATA2, &amp;A2=DATA3</a:t>
            </a:r>
            <a:endParaRPr lang="en-IN" sz="18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 name="CustomShape 1"/>
          <p:cNvSpPr/>
          <p:nvPr/>
        </p:nvSpPr>
        <p:spPr>
          <a:xfrm>
            <a:off x="457200" y="273600"/>
            <a:ext cx="8227800" cy="1143360"/>
          </a:xfrm>
          <a:prstGeom prst="rect">
            <a:avLst/>
          </a:prstGeom>
          <a:noFill/>
          <a:ln>
            <a:noFill/>
          </a:ln>
        </p:spPr>
        <p:style>
          <a:lnRef idx="0">
            <a:srgbClr val="FFFFFF"/>
          </a:lnRef>
          <a:fillRef idx="0">
            <a:srgbClr val="FFFFFF"/>
          </a:fillRef>
          <a:effectRef idx="0">
            <a:srgbClr val="FFFFFF"/>
          </a:effectRef>
          <a:fontRef idx="minor"/>
        </p:style>
        <p:txBody>
          <a:bodyPr lIns="0" tIns="0" rIns="0" bIns="0" anchor="ctr">
            <a:noAutofit/>
          </a:bodyPr>
          <a:p>
            <a:pPr>
              <a:lnSpc>
                <a:spcPct val="100000"/>
              </a:lnSpc>
            </a:pPr>
            <a:r>
              <a:rPr lang="en-IN" sz="1800" b="1" strike="noStrike" spc="-1">
                <a:solidFill>
                  <a:srgbClr val="000000"/>
                </a:solidFill>
                <a:latin typeface="Arial" panose="020B0604020202020204"/>
                <a:ea typeface="DejaVu Sans"/>
              </a:rPr>
              <a:t>Default specification of parameters</a:t>
            </a:r>
            <a:endParaRPr lang="en-IN" sz="1800" b="0" strike="noStrike" spc="-1">
              <a:latin typeface="Arial" panose="020B0604020202020204"/>
            </a:endParaRPr>
          </a:p>
        </p:txBody>
      </p:sp>
      <p:sp>
        <p:nvSpPr>
          <p:cNvPr id="1049" name="CustomShape 2"/>
          <p:cNvSpPr/>
          <p:nvPr/>
        </p:nvSpPr>
        <p:spPr>
          <a:xfrm>
            <a:off x="457200" y="1604520"/>
            <a:ext cx="8227800" cy="3975840"/>
          </a:xfrm>
          <a:prstGeom prst="rect">
            <a:avLst/>
          </a:prstGeom>
          <a:noFill/>
          <a:ln>
            <a:noFill/>
          </a:ln>
        </p:spPr>
        <p:style>
          <a:lnRef idx="0">
            <a:srgbClr val="FFFFFF"/>
          </a:lnRef>
          <a:fillRef idx="0">
            <a:srgbClr val="FFFFFF"/>
          </a:fillRef>
          <a:effectRef idx="0">
            <a:srgbClr val="FFFFFF"/>
          </a:effectRef>
          <a:fontRef idx="minor"/>
        </p:style>
        <p:txBody>
          <a:bodyPr lIns="0" tIns="0" rIns="0" bIns="0">
            <a:noAutofit/>
          </a:bodyPr>
          <a:p>
            <a:pPr marL="431800" indent="-323215">
              <a:lnSpc>
                <a:spcPct val="100000"/>
              </a:lnSpc>
              <a:spcBef>
                <a:spcPts val="1415"/>
              </a:spcBef>
              <a:buClr>
                <a:srgbClr val="000000"/>
              </a:buClr>
              <a:buSzPct val="45000"/>
              <a:buFont typeface="Wingdings" panose="05000000000000000000" pitchFamily="2" charset="2"/>
              <a:buChar char=""/>
            </a:pPr>
            <a:r>
              <a:rPr lang="en-IN" sz="1800" b="1" strike="noStrike" spc="-1">
                <a:solidFill>
                  <a:srgbClr val="000000"/>
                </a:solidFill>
                <a:latin typeface="Arial" panose="020B0604020202020204"/>
                <a:ea typeface="DejaVu Sans"/>
              </a:rPr>
              <a:t>Macro defintition</a:t>
            </a:r>
            <a:endParaRPr lang="en-IN" sz="1800" b="0" strike="noStrike" spc="-1">
              <a:latin typeface="Arial" panose="020B0604020202020204"/>
            </a:endParaRPr>
          </a:p>
          <a:p>
            <a:pPr marL="107950">
              <a:lnSpc>
                <a:spcPct val="100000"/>
              </a:lnSpc>
              <a:spcBef>
                <a:spcPts val="1415"/>
              </a:spcBef>
              <a:tabLst>
                <a:tab pos="0" algn="l"/>
              </a:tabLst>
            </a:pPr>
            <a:r>
              <a:rPr lang="en-IN" sz="1800" b="0" strike="noStrike" spc="-1">
                <a:solidFill>
                  <a:srgbClr val="000000"/>
                </a:solidFill>
                <a:latin typeface="Arial" panose="020B0604020202020204"/>
                <a:ea typeface="DejaVu Sans"/>
              </a:rPr>
              <a:t>STRG MACRO &amp;A1= ,&amp;A2=, &amp;A3=DATA 3         default value</a:t>
            </a:r>
            <a:endParaRPr lang="en-IN" sz="1800" b="0" strike="noStrike" spc="-1">
              <a:latin typeface="Arial" panose="020B0604020202020204"/>
            </a:endParaRPr>
          </a:p>
          <a:p>
            <a:pPr marL="107950">
              <a:lnSpc>
                <a:spcPct val="100000"/>
              </a:lnSpc>
              <a:spcBef>
                <a:spcPts val="1415"/>
              </a:spcBef>
              <a:tabLst>
                <a:tab pos="0" algn="l"/>
              </a:tabLst>
            </a:pPr>
            <a:r>
              <a:rPr lang="en-IN" sz="1800" b="0" strike="noStrike" spc="-1">
                <a:solidFill>
                  <a:srgbClr val="000000"/>
                </a:solidFill>
                <a:latin typeface="Arial" panose="020B0604020202020204"/>
                <a:ea typeface="DejaVu Sans"/>
              </a:rPr>
              <a:t>STA &amp;A1</a:t>
            </a:r>
            <a:endParaRPr lang="en-IN" sz="1800" b="0" strike="noStrike" spc="-1">
              <a:latin typeface="Arial" panose="020B0604020202020204"/>
            </a:endParaRPr>
          </a:p>
          <a:p>
            <a:pPr marL="107950">
              <a:lnSpc>
                <a:spcPct val="100000"/>
              </a:lnSpc>
              <a:spcBef>
                <a:spcPts val="1415"/>
              </a:spcBef>
              <a:tabLst>
                <a:tab pos="0" algn="l"/>
              </a:tabLst>
            </a:pPr>
            <a:r>
              <a:rPr lang="en-IN" sz="1800" b="0" strike="noStrike" spc="-1">
                <a:solidFill>
                  <a:srgbClr val="000000"/>
                </a:solidFill>
                <a:latin typeface="Arial" panose="020B0604020202020204"/>
                <a:ea typeface="DejaVu Sans"/>
              </a:rPr>
              <a:t>STB &amp;A2</a:t>
            </a:r>
            <a:endParaRPr lang="en-IN" sz="1800" b="0" strike="noStrike" spc="-1">
              <a:latin typeface="Arial" panose="020B0604020202020204"/>
            </a:endParaRPr>
          </a:p>
          <a:p>
            <a:pPr marL="107950">
              <a:lnSpc>
                <a:spcPct val="100000"/>
              </a:lnSpc>
              <a:spcBef>
                <a:spcPts val="1415"/>
              </a:spcBef>
              <a:tabLst>
                <a:tab pos="0" algn="l"/>
              </a:tabLst>
            </a:pPr>
            <a:r>
              <a:rPr lang="en-IN" sz="1800" b="0" strike="noStrike" spc="-1">
                <a:solidFill>
                  <a:srgbClr val="000000"/>
                </a:solidFill>
                <a:latin typeface="Arial" panose="020B0604020202020204"/>
                <a:ea typeface="DejaVu Sans"/>
              </a:rPr>
              <a:t>STX &amp;A3</a:t>
            </a:r>
            <a:endParaRPr lang="en-IN" sz="1800" b="0" strike="noStrike" spc="-1">
              <a:latin typeface="Arial" panose="020B0604020202020204"/>
            </a:endParaRPr>
          </a:p>
          <a:p>
            <a:pPr marL="107950">
              <a:lnSpc>
                <a:spcPct val="100000"/>
              </a:lnSpc>
              <a:spcBef>
                <a:spcPts val="1415"/>
              </a:spcBef>
              <a:tabLst>
                <a:tab pos="0" algn="l"/>
              </a:tabLst>
            </a:pPr>
            <a:r>
              <a:rPr lang="en-IN" sz="1800" b="0" strike="noStrike" spc="-1">
                <a:solidFill>
                  <a:srgbClr val="000000"/>
                </a:solidFill>
                <a:latin typeface="Arial" panose="020B0604020202020204"/>
                <a:ea typeface="DejaVu Sans"/>
              </a:rPr>
              <a:t>MEND</a:t>
            </a:r>
            <a:endParaRPr lang="en-IN" sz="1800" b="0" strike="noStrike" spc="-1">
              <a:latin typeface="Arial" panose="020B0604020202020204"/>
            </a:endParaRPr>
          </a:p>
          <a:p>
            <a:pPr marL="431800" indent="-323215">
              <a:lnSpc>
                <a:spcPct val="100000"/>
              </a:lnSpc>
              <a:spcBef>
                <a:spcPts val="1415"/>
              </a:spcBef>
              <a:buClr>
                <a:srgbClr val="000000"/>
              </a:buClr>
              <a:buSzPct val="45000"/>
              <a:buFont typeface="Wingdings" panose="05000000000000000000" pitchFamily="2" charset="2"/>
              <a:buChar char=""/>
              <a:tabLst>
                <a:tab pos="0" algn="l"/>
              </a:tabLst>
            </a:pPr>
            <a:r>
              <a:rPr lang="en-IN" sz="1800" b="1" strike="noStrike" spc="-1">
                <a:solidFill>
                  <a:srgbClr val="000000"/>
                </a:solidFill>
                <a:latin typeface="Arial" panose="020B0604020202020204"/>
                <a:ea typeface="DejaVu Sans"/>
              </a:rPr>
              <a:t>Macro call</a:t>
            </a:r>
            <a:endParaRPr lang="en-IN" sz="1800" b="0" strike="noStrike" spc="-1">
              <a:latin typeface="Arial" panose="020B0604020202020204"/>
            </a:endParaRPr>
          </a:p>
          <a:p>
            <a:pPr marL="107950">
              <a:lnSpc>
                <a:spcPct val="100000"/>
              </a:lnSpc>
              <a:spcBef>
                <a:spcPts val="1415"/>
              </a:spcBef>
              <a:tabLst>
                <a:tab pos="0" algn="l"/>
              </a:tabLst>
            </a:pPr>
            <a:r>
              <a:rPr lang="en-IN" sz="1800" b="0" strike="noStrike" spc="-1">
                <a:solidFill>
                  <a:srgbClr val="000000"/>
                </a:solidFill>
                <a:latin typeface="Arial" panose="020B0604020202020204"/>
                <a:ea typeface="DejaVu Sans"/>
              </a:rPr>
              <a:t>STRG  &amp;A1=DATA1, &amp;A2=DATA2,</a:t>
            </a:r>
            <a:endParaRPr lang="en-IN" sz="1800" b="0" strike="noStrike" spc="-1">
              <a:latin typeface="Arial" panose="020B0604020202020204"/>
            </a:endParaRPr>
          </a:p>
          <a:p>
            <a:pPr marL="393700" indent="-284480">
              <a:lnSpc>
                <a:spcPct val="100000"/>
              </a:lnSpc>
              <a:spcBef>
                <a:spcPts val="1415"/>
              </a:spcBef>
              <a:buClr>
                <a:srgbClr val="000000"/>
              </a:buClr>
              <a:buSzPct val="45000"/>
              <a:buFont typeface="Arial" panose="020B0604020202020204"/>
              <a:buChar char="•"/>
              <a:tabLst>
                <a:tab pos="0" algn="l"/>
              </a:tabLst>
            </a:pPr>
            <a:r>
              <a:rPr lang="en-IN" sz="1800" b="0" strike="noStrike" spc="-1">
                <a:solidFill>
                  <a:srgbClr val="000000"/>
                </a:solidFill>
                <a:latin typeface="Arial" panose="020B0604020202020204"/>
                <a:ea typeface="DejaVu Sans"/>
              </a:rPr>
              <a:t>This specification is useful in situations where a parameter has the same value in most calls.</a:t>
            </a:r>
            <a:endParaRPr lang="en-IN" sz="1800" b="0" strike="noStrike" spc="-1">
              <a:latin typeface="Arial" panose="020B0604020202020204"/>
            </a:endParaRPr>
          </a:p>
          <a:p>
            <a:pPr marL="393700" indent="-284480">
              <a:lnSpc>
                <a:spcPct val="100000"/>
              </a:lnSpc>
              <a:spcBef>
                <a:spcPts val="1415"/>
              </a:spcBef>
              <a:buClr>
                <a:srgbClr val="000000"/>
              </a:buClr>
              <a:buSzPct val="45000"/>
              <a:buFont typeface="Arial" panose="020B0604020202020204"/>
              <a:buChar char="•"/>
              <a:tabLst>
                <a:tab pos="0" algn="l"/>
              </a:tabLst>
            </a:pPr>
            <a:r>
              <a:rPr lang="en-IN" sz="1800" b="0" strike="noStrike" spc="-1">
                <a:solidFill>
                  <a:srgbClr val="000000"/>
                </a:solidFill>
                <a:latin typeface="Arial" panose="020B0604020202020204"/>
                <a:ea typeface="DejaVu Sans"/>
              </a:rPr>
              <a:t> </a:t>
            </a:r>
            <a:r>
              <a:rPr lang="en-IN" sz="1800" b="0" strike="noStrike" spc="-1">
                <a:solidFill>
                  <a:srgbClr val="000000"/>
                </a:solidFill>
                <a:latin typeface="Arial" panose="020B0604020202020204"/>
                <a:ea typeface="DejaVu Sans"/>
              </a:rPr>
              <a:t>When the desired value is different from the default value, the desired value can be specified explicitly in a macro call. </a:t>
            </a:r>
            <a:endParaRPr lang="en-IN" sz="18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pic>
        <p:nvPicPr>
          <p:cNvPr id="634" name="Content Placeholder 3"/>
          <p:cNvPicPr/>
          <p:nvPr/>
        </p:nvPicPr>
        <p:blipFill>
          <a:blip r:embed="rId1"/>
          <a:stretch>
            <a:fillRect/>
          </a:stretch>
        </p:blipFill>
        <p:spPr>
          <a:xfrm>
            <a:off x="1592640" y="1981080"/>
            <a:ext cx="5955120" cy="4112280"/>
          </a:xfrm>
          <a:prstGeom prst="rect">
            <a:avLst/>
          </a:prstGeom>
          <a:ln w="1260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 name="CustomShape 1"/>
          <p:cNvSpPr/>
          <p:nvPr/>
        </p:nvSpPr>
        <p:spPr>
          <a:xfrm>
            <a:off x="457200" y="273600"/>
            <a:ext cx="8227800" cy="1143360"/>
          </a:xfrm>
          <a:prstGeom prst="rect">
            <a:avLst/>
          </a:prstGeom>
          <a:noFill/>
          <a:ln>
            <a:noFill/>
          </a:ln>
        </p:spPr>
        <p:style>
          <a:lnRef idx="0">
            <a:srgbClr val="FFFFFF"/>
          </a:lnRef>
          <a:fillRef idx="0">
            <a:srgbClr val="FFFFFF"/>
          </a:fillRef>
          <a:effectRef idx="0">
            <a:srgbClr val="FFFFFF"/>
          </a:effectRef>
          <a:fontRef idx="minor"/>
        </p:style>
      </p:sp>
      <p:sp>
        <p:nvSpPr>
          <p:cNvPr id="1051" name="CustomShape 2"/>
          <p:cNvSpPr/>
          <p:nvPr/>
        </p:nvSpPr>
        <p:spPr>
          <a:xfrm>
            <a:off x="457200" y="1604520"/>
            <a:ext cx="8227800" cy="3975840"/>
          </a:xfrm>
          <a:prstGeom prst="rect">
            <a:avLst/>
          </a:prstGeom>
          <a:noFill/>
          <a:ln>
            <a:noFill/>
          </a:ln>
        </p:spPr>
        <p:style>
          <a:lnRef idx="0">
            <a:srgbClr val="FFFFFF"/>
          </a:lnRef>
          <a:fillRef idx="0">
            <a:srgbClr val="FFFFFF"/>
          </a:fillRef>
          <a:effectRef idx="0">
            <a:srgbClr val="FFFFFF"/>
          </a:effectRef>
          <a:fontRef idx="minor"/>
        </p:style>
      </p:sp>
      <p:pic>
        <p:nvPicPr>
          <p:cNvPr id="1052" name="Picture 839"/>
          <p:cNvPicPr/>
          <p:nvPr/>
        </p:nvPicPr>
        <p:blipFill>
          <a:blip r:embed="rId1"/>
          <a:stretch>
            <a:fillRect/>
          </a:stretch>
        </p:blipFill>
        <p:spPr>
          <a:xfrm rot="27000">
            <a:off x="19080" y="1114920"/>
            <a:ext cx="8925480" cy="489708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 name="CustomShape 1"/>
          <p:cNvSpPr/>
          <p:nvPr/>
        </p:nvSpPr>
        <p:spPr>
          <a:xfrm>
            <a:off x="457200" y="273600"/>
            <a:ext cx="8227800" cy="1143360"/>
          </a:xfrm>
          <a:prstGeom prst="rect">
            <a:avLst/>
          </a:prstGeom>
          <a:noFill/>
          <a:ln>
            <a:noFill/>
          </a:ln>
        </p:spPr>
        <p:style>
          <a:lnRef idx="0">
            <a:srgbClr val="FFFFFF"/>
          </a:lnRef>
          <a:fillRef idx="0">
            <a:srgbClr val="FFFFFF"/>
          </a:fillRef>
          <a:effectRef idx="0">
            <a:srgbClr val="FFFFFF"/>
          </a:effectRef>
          <a:fontRef idx="minor"/>
        </p:style>
      </p:sp>
      <p:sp>
        <p:nvSpPr>
          <p:cNvPr id="1054" name="CustomShape 2"/>
          <p:cNvSpPr/>
          <p:nvPr/>
        </p:nvSpPr>
        <p:spPr>
          <a:xfrm>
            <a:off x="457200" y="1604520"/>
            <a:ext cx="8227800" cy="3975840"/>
          </a:xfrm>
          <a:prstGeom prst="rect">
            <a:avLst/>
          </a:prstGeom>
          <a:noFill/>
          <a:ln>
            <a:noFill/>
          </a:ln>
        </p:spPr>
        <p:style>
          <a:lnRef idx="0">
            <a:srgbClr val="FFFFFF"/>
          </a:lnRef>
          <a:fillRef idx="0">
            <a:srgbClr val="FFFFFF"/>
          </a:fillRef>
          <a:effectRef idx="0">
            <a:srgbClr val="FFFFFF"/>
          </a:effectRef>
          <a:fontRef idx="minor"/>
        </p:style>
      </p:sp>
      <p:pic>
        <p:nvPicPr>
          <p:cNvPr id="1055" name="Picture 842"/>
          <p:cNvPicPr/>
          <p:nvPr/>
        </p:nvPicPr>
        <p:blipFill>
          <a:blip r:embed="rId1"/>
          <a:stretch>
            <a:fillRect/>
          </a:stretch>
        </p:blipFill>
        <p:spPr>
          <a:xfrm>
            <a:off x="327960" y="1728000"/>
            <a:ext cx="8310960" cy="427932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6" name="CustomShape 1"/>
          <p:cNvSpPr/>
          <p:nvPr/>
        </p:nvSpPr>
        <p:spPr>
          <a:xfrm>
            <a:off x="457200" y="273600"/>
            <a:ext cx="8227800" cy="1143360"/>
          </a:xfrm>
          <a:prstGeom prst="rect">
            <a:avLst/>
          </a:prstGeom>
          <a:noFill/>
          <a:ln>
            <a:noFill/>
          </a:ln>
        </p:spPr>
        <p:style>
          <a:lnRef idx="0">
            <a:srgbClr val="FFFFFF"/>
          </a:lnRef>
          <a:fillRef idx="0">
            <a:srgbClr val="FFFFFF"/>
          </a:fillRef>
          <a:effectRef idx="0">
            <a:srgbClr val="FFFFFF"/>
          </a:effectRef>
          <a:fontRef idx="minor"/>
        </p:style>
      </p:sp>
      <p:sp>
        <p:nvSpPr>
          <p:cNvPr id="1057" name="CustomShape 2"/>
          <p:cNvSpPr/>
          <p:nvPr/>
        </p:nvSpPr>
        <p:spPr>
          <a:xfrm>
            <a:off x="267120" y="1728000"/>
            <a:ext cx="8227800" cy="4894920"/>
          </a:xfrm>
          <a:prstGeom prst="rect">
            <a:avLst/>
          </a:prstGeom>
          <a:noFill/>
          <a:ln>
            <a:noFill/>
          </a:ln>
        </p:spPr>
        <p:style>
          <a:lnRef idx="0">
            <a:srgbClr val="FFFFFF"/>
          </a:lnRef>
          <a:fillRef idx="0">
            <a:srgbClr val="FFFFFF"/>
          </a:fillRef>
          <a:effectRef idx="0">
            <a:srgbClr val="FFFFFF"/>
          </a:effectRef>
          <a:fontRef idx="minor"/>
        </p:style>
      </p:sp>
      <p:pic>
        <p:nvPicPr>
          <p:cNvPr id="1058" name="Picture 845"/>
          <p:cNvPicPr/>
          <p:nvPr/>
        </p:nvPicPr>
        <p:blipFill>
          <a:blip r:embed="rId1"/>
          <a:stretch>
            <a:fillRect/>
          </a:stretch>
        </p:blipFill>
        <p:spPr>
          <a:xfrm>
            <a:off x="168840" y="1872000"/>
            <a:ext cx="8345160" cy="357948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 name="CustomShape 1"/>
          <p:cNvSpPr/>
          <p:nvPr/>
        </p:nvSpPr>
        <p:spPr>
          <a:xfrm>
            <a:off x="457200" y="273600"/>
            <a:ext cx="8227800" cy="1143360"/>
          </a:xfrm>
          <a:prstGeom prst="rect">
            <a:avLst/>
          </a:prstGeom>
          <a:noFill/>
          <a:ln>
            <a:noFill/>
          </a:ln>
        </p:spPr>
        <p:style>
          <a:lnRef idx="0">
            <a:srgbClr val="FFFFFF"/>
          </a:lnRef>
          <a:fillRef idx="0">
            <a:srgbClr val="FFFFFF"/>
          </a:fillRef>
          <a:effectRef idx="0">
            <a:srgbClr val="FFFFFF"/>
          </a:effectRef>
          <a:fontRef idx="minor"/>
        </p:style>
      </p:sp>
      <p:sp>
        <p:nvSpPr>
          <p:cNvPr id="1060" name="CustomShape 2"/>
          <p:cNvSpPr/>
          <p:nvPr/>
        </p:nvSpPr>
        <p:spPr>
          <a:xfrm>
            <a:off x="457200" y="1604520"/>
            <a:ext cx="8170560" cy="5105520"/>
          </a:xfrm>
          <a:prstGeom prst="rect">
            <a:avLst/>
          </a:prstGeom>
          <a:noFill/>
          <a:ln>
            <a:noFill/>
          </a:ln>
        </p:spPr>
        <p:style>
          <a:lnRef idx="0">
            <a:srgbClr val="FFFFFF"/>
          </a:lnRef>
          <a:fillRef idx="0">
            <a:srgbClr val="FFFFFF"/>
          </a:fillRef>
          <a:effectRef idx="0">
            <a:srgbClr val="FFFFFF"/>
          </a:effectRef>
          <a:fontRef idx="minor"/>
        </p:style>
        <p:txBody>
          <a:bodyPr lIns="0" tIns="0" rIns="0" bIns="0">
            <a:noAutofit/>
          </a:bodyPr>
          <a:p>
            <a:pPr marL="431800" indent="-323215">
              <a:lnSpc>
                <a:spcPct val="100000"/>
              </a:lnSpc>
              <a:spcBef>
                <a:spcPts val="1415"/>
              </a:spcBef>
              <a:buClr>
                <a:srgbClr val="000000"/>
              </a:buClr>
              <a:buSzPct val="45000"/>
              <a:buFont typeface="Wingdings" panose="05000000000000000000" pitchFamily="2" charset="2"/>
              <a:buChar char=""/>
            </a:pPr>
            <a:r>
              <a:rPr lang="en-IN" sz="1800" b="1" strike="noStrike" spc="-1">
                <a:solidFill>
                  <a:srgbClr val="000000"/>
                </a:solidFill>
                <a:latin typeface="Arial" panose="020B0604020202020204"/>
                <a:ea typeface="DejaVu Sans"/>
              </a:rPr>
              <a:t>Macro-time conditional statements</a:t>
            </a:r>
            <a:endParaRPr lang="en-IN" sz="1800" b="0" strike="noStrike" spc="-1">
              <a:latin typeface="Arial" panose="020B0604020202020204"/>
            </a:endParaRPr>
          </a:p>
          <a:p>
            <a:pPr marL="431800" indent="-323215">
              <a:lnSpc>
                <a:spcPct val="100000"/>
              </a:lnSpc>
              <a:spcBef>
                <a:spcPts val="1415"/>
              </a:spcBef>
              <a:buClr>
                <a:srgbClr val="000000"/>
              </a:buClr>
              <a:buSzPct val="45000"/>
              <a:buFont typeface="Wingdings" panose="05000000000000000000" pitchFamily="2" charset="2"/>
              <a:buChar char=""/>
            </a:pPr>
            <a:r>
              <a:rPr lang="en-IN" sz="1800" b="0" strike="noStrike" spc="-1">
                <a:solidFill>
                  <a:srgbClr val="000000"/>
                </a:solidFill>
                <a:latin typeface="Arial" panose="020B0604020202020204"/>
                <a:ea typeface="DejaVu Sans"/>
              </a:rPr>
              <a:t>Macro processor directives:</a:t>
            </a:r>
            <a:endParaRPr lang="en-IN" sz="1800" b="0" strike="noStrike" spc="-1">
              <a:latin typeface="Arial" panose="020B0604020202020204"/>
            </a:endParaRPr>
          </a:p>
          <a:p>
            <a:pPr marL="107950">
              <a:lnSpc>
                <a:spcPct val="100000"/>
              </a:lnSpc>
              <a:spcBef>
                <a:spcPts val="1415"/>
              </a:spcBef>
              <a:tabLst>
                <a:tab pos="0" algn="l"/>
              </a:tabLst>
            </a:pPr>
            <a:r>
              <a:rPr lang="en-IN" sz="1800" b="0" strike="noStrike" spc="-1">
                <a:solidFill>
                  <a:srgbClr val="000000"/>
                </a:solidFill>
                <a:latin typeface="Arial" panose="020B0604020202020204"/>
                <a:ea typeface="DejaVu Sans"/>
              </a:rPr>
              <a:t>IF-ELSE-ENDIF</a:t>
            </a:r>
            <a:endParaRPr lang="en-IN" sz="1800" b="0" strike="noStrike" spc="-1">
              <a:latin typeface="Arial" panose="020B0604020202020204"/>
            </a:endParaRPr>
          </a:p>
          <a:p>
            <a:pPr marL="107950">
              <a:lnSpc>
                <a:spcPct val="100000"/>
              </a:lnSpc>
              <a:spcBef>
                <a:spcPts val="1415"/>
              </a:spcBef>
              <a:tabLst>
                <a:tab pos="0" algn="l"/>
              </a:tabLst>
            </a:pPr>
            <a:r>
              <a:rPr lang="en-IN" sz="1800" b="0" strike="noStrike" spc="-1">
                <a:solidFill>
                  <a:srgbClr val="000000"/>
                </a:solidFill>
                <a:latin typeface="Arial" panose="020B0604020202020204"/>
                <a:ea typeface="DejaVu Sans"/>
              </a:rPr>
              <a:t>SET</a:t>
            </a:r>
            <a:endParaRPr lang="en-IN" sz="1800" b="0" strike="noStrike" spc="-1">
              <a:latin typeface="Arial" panose="020B0604020202020204"/>
            </a:endParaRPr>
          </a:p>
          <a:p>
            <a:pPr marL="431800" indent="-323215">
              <a:lnSpc>
                <a:spcPct val="100000"/>
              </a:lnSpc>
              <a:spcBef>
                <a:spcPts val="1415"/>
              </a:spcBef>
              <a:buClr>
                <a:srgbClr val="000000"/>
              </a:buClr>
              <a:buSzPct val="45000"/>
              <a:buFont typeface="Wingdings" panose="05000000000000000000" pitchFamily="2" charset="2"/>
              <a:buChar char=""/>
              <a:tabLst>
                <a:tab pos="0" algn="l"/>
              </a:tabLst>
            </a:pPr>
            <a:r>
              <a:rPr lang="en-IN" sz="1800" b="1" strike="noStrike" spc="-1">
                <a:solidFill>
                  <a:srgbClr val="000000"/>
                </a:solidFill>
                <a:latin typeface="Arial" panose="020B0604020202020204"/>
                <a:ea typeface="DejaVu Sans"/>
              </a:rPr>
              <a:t> </a:t>
            </a:r>
            <a:r>
              <a:rPr lang="en-IN" sz="1800" b="1" strike="noStrike" spc="-1">
                <a:solidFill>
                  <a:srgbClr val="000000"/>
                </a:solidFill>
                <a:latin typeface="Arial" panose="020B0604020202020204"/>
                <a:ea typeface="DejaVu Sans"/>
              </a:rPr>
              <a:t>Macro time variable</a:t>
            </a:r>
            <a:endParaRPr lang="en-IN" sz="1800" b="0" strike="noStrike" spc="-1">
              <a:latin typeface="Arial" panose="020B0604020202020204"/>
            </a:endParaRPr>
          </a:p>
          <a:p>
            <a:pPr marL="431800" indent="-323215">
              <a:lnSpc>
                <a:spcPct val="100000"/>
              </a:lnSpc>
              <a:spcBef>
                <a:spcPts val="1415"/>
              </a:spcBef>
              <a:buClr>
                <a:srgbClr val="000000"/>
              </a:buClr>
              <a:buSzPct val="45000"/>
              <a:buFont typeface="Wingdings" panose="05000000000000000000" pitchFamily="2" charset="2"/>
              <a:buChar char=""/>
              <a:tabLst>
                <a:tab pos="0" algn="l"/>
              </a:tabLst>
            </a:pPr>
            <a:r>
              <a:rPr lang="en-IN" sz="1800" b="0" strike="noStrike" spc="-1">
                <a:solidFill>
                  <a:srgbClr val="000000"/>
                </a:solidFill>
                <a:latin typeface="Arial" panose="020B0604020202020204"/>
                <a:ea typeface="DejaVu Sans"/>
              </a:rPr>
              <a:t>- Any symbols that begin with the character &amp; and that is not a macro instruction parameter is assumed to be a macro-time variable.</a:t>
            </a:r>
            <a:endParaRPr lang="en-IN" sz="1800" b="0" strike="noStrike" spc="-1">
              <a:latin typeface="Arial" panose="020B0604020202020204"/>
            </a:endParaRPr>
          </a:p>
          <a:p>
            <a:pPr marL="431800" indent="-323215">
              <a:lnSpc>
                <a:spcPct val="100000"/>
              </a:lnSpc>
              <a:spcBef>
                <a:spcPts val="1415"/>
              </a:spcBef>
              <a:buClr>
                <a:srgbClr val="000000"/>
              </a:buClr>
              <a:buSzPct val="45000"/>
              <a:buFont typeface="Wingdings" panose="05000000000000000000" pitchFamily="2" charset="2"/>
              <a:buChar char=""/>
              <a:tabLst>
                <a:tab pos="0" algn="l"/>
              </a:tabLst>
            </a:pPr>
            <a:r>
              <a:rPr lang="en-IN" sz="1800" b="0" strike="noStrike" spc="-1">
                <a:solidFill>
                  <a:srgbClr val="000000"/>
                </a:solidFill>
                <a:latin typeface="Arial" panose="020B0604020202020204"/>
                <a:ea typeface="DejaVu Sans"/>
              </a:rPr>
              <a:t>- All such variables are initialized to a value as 0.</a:t>
            </a:r>
            <a:endParaRPr lang="en-IN" sz="1800" b="0" strike="noStrike" spc="-1">
              <a:latin typeface="Arial" panose="020B0604020202020204"/>
            </a:endParaRPr>
          </a:p>
          <a:p>
            <a:pPr marL="431800" indent="-323215">
              <a:lnSpc>
                <a:spcPct val="100000"/>
              </a:lnSpc>
              <a:spcBef>
                <a:spcPts val="1415"/>
              </a:spcBef>
              <a:buClr>
                <a:srgbClr val="000000"/>
              </a:buClr>
              <a:buSzPct val="45000"/>
              <a:buFont typeface="Wingdings" panose="05000000000000000000" pitchFamily="2" charset="2"/>
              <a:buChar char=""/>
              <a:tabLst>
                <a:tab pos="0" algn="l"/>
              </a:tabLst>
            </a:pPr>
            <a:r>
              <a:rPr lang="en-IN" sz="1800" b="0" strike="noStrike" spc="-1">
                <a:solidFill>
                  <a:srgbClr val="000000"/>
                </a:solidFill>
                <a:latin typeface="Arial" panose="020B0604020202020204"/>
                <a:ea typeface="DejaVu Sans"/>
              </a:rPr>
              <a:t>SET is a macro processor directive.</a:t>
            </a:r>
            <a:endParaRPr lang="en-IN" sz="1800" b="0" strike="noStrike" spc="-1">
              <a:latin typeface="Arial" panose="020B0604020202020204"/>
            </a:endParaRPr>
          </a:p>
          <a:p>
            <a:pPr marL="431800" indent="-323215">
              <a:lnSpc>
                <a:spcPct val="100000"/>
              </a:lnSpc>
              <a:spcBef>
                <a:spcPts val="1415"/>
              </a:spcBef>
              <a:buClr>
                <a:srgbClr val="000000"/>
              </a:buClr>
              <a:buSzPct val="45000"/>
              <a:buFont typeface="Wingdings" panose="05000000000000000000" pitchFamily="2" charset="2"/>
              <a:buChar char=""/>
              <a:tabLst>
                <a:tab pos="0" algn="l"/>
              </a:tabLst>
            </a:pPr>
            <a:r>
              <a:rPr lang="en-IN" sz="1800" b="0" strike="noStrike" spc="-1">
                <a:solidFill>
                  <a:srgbClr val="000000"/>
                </a:solidFill>
                <a:latin typeface="Arial" panose="020B0604020202020204"/>
                <a:ea typeface="DejaVu Sans"/>
              </a:rPr>
              <a:t>&amp;EORCK is a macro-time variable that is used to store working values during macro expansion.</a:t>
            </a:r>
            <a:endParaRPr lang="en-IN" sz="1800" b="0" strike="noStrike" spc="-1">
              <a:latin typeface="Arial" panose="020B0604020202020204"/>
            </a:endParaRPr>
          </a:p>
          <a:p>
            <a:pPr marL="431800" indent="-323215">
              <a:lnSpc>
                <a:spcPct val="100000"/>
              </a:lnSpc>
              <a:spcBef>
                <a:spcPts val="1415"/>
              </a:spcBef>
              <a:buClr>
                <a:srgbClr val="000000"/>
              </a:buClr>
              <a:buSzPct val="45000"/>
              <a:buFont typeface="Wingdings" panose="05000000000000000000" pitchFamily="2" charset="2"/>
              <a:buChar char=""/>
              <a:tabLst>
                <a:tab pos="0" algn="l"/>
              </a:tabLst>
            </a:pPr>
            <a:r>
              <a:rPr lang="en-IN" sz="1800" b="0" strike="noStrike" spc="-1">
                <a:solidFill>
                  <a:srgbClr val="000000"/>
                </a:solidFill>
                <a:latin typeface="Arial" panose="020B0604020202020204"/>
                <a:ea typeface="DejaVu Sans"/>
              </a:rPr>
              <a:t>&amp;EORCK  SET 1</a:t>
            </a:r>
            <a:endParaRPr lang="en-IN" sz="1800" b="0" strike="noStrike" spc="-1">
              <a:latin typeface="Arial" panose="020B0604020202020204"/>
            </a:endParaRPr>
          </a:p>
          <a:p>
            <a:pPr>
              <a:lnSpc>
                <a:spcPct val="100000"/>
              </a:lnSpc>
              <a:spcBef>
                <a:spcPts val="1415"/>
              </a:spcBef>
              <a:tabLst>
                <a:tab pos="0" algn="l"/>
              </a:tabLst>
            </a:pPr>
            <a:endParaRPr lang="en-IN" sz="1800" b="0" strike="noStrike" spc="-1">
              <a:latin typeface="Arial" panose="020B0604020202020204"/>
            </a:endParaRPr>
          </a:p>
        </p:txBody>
      </p:sp>
      <p:sp>
        <p:nvSpPr>
          <p:cNvPr id="1061" name="CustomShape 3"/>
          <p:cNvSpPr/>
          <p:nvPr/>
        </p:nvSpPr>
        <p:spPr>
          <a:xfrm>
            <a:off x="457200" y="576000"/>
            <a:ext cx="5726520" cy="827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oAutofit/>
          </a:bodyPr>
          <a:p>
            <a:pPr>
              <a:lnSpc>
                <a:spcPct val="100000"/>
              </a:lnSpc>
            </a:pPr>
            <a:r>
              <a:rPr lang="en-IN" sz="2600" b="1" strike="noStrike" spc="-1">
                <a:solidFill>
                  <a:srgbClr val="000000"/>
                </a:solidFill>
                <a:latin typeface="Arial" panose="020B0604020202020204"/>
                <a:ea typeface="DejaVu Sans"/>
              </a:rPr>
              <a:t>Conditional Macro Expansion</a:t>
            </a:r>
            <a:endParaRPr lang="en-IN" sz="26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2" name="CustomShape 1"/>
          <p:cNvSpPr/>
          <p:nvPr/>
        </p:nvSpPr>
        <p:spPr>
          <a:xfrm>
            <a:off x="457200" y="273600"/>
            <a:ext cx="8228160" cy="1143720"/>
          </a:xfrm>
          <a:prstGeom prst="rect">
            <a:avLst/>
          </a:prstGeom>
          <a:noFill/>
          <a:ln>
            <a:noFill/>
          </a:ln>
        </p:spPr>
        <p:style>
          <a:lnRef idx="0">
            <a:srgbClr val="FFFFFF"/>
          </a:lnRef>
          <a:fillRef idx="0">
            <a:srgbClr val="FFFFFF"/>
          </a:fillRef>
          <a:effectRef idx="0">
            <a:srgbClr val="FFFFFF"/>
          </a:effectRef>
          <a:fontRef idx="minor"/>
        </p:style>
      </p:sp>
      <p:sp>
        <p:nvSpPr>
          <p:cNvPr id="1063" name="CustomShape 2"/>
          <p:cNvSpPr/>
          <p:nvPr/>
        </p:nvSpPr>
        <p:spPr>
          <a:xfrm>
            <a:off x="457200" y="1604520"/>
            <a:ext cx="8228160" cy="3976200"/>
          </a:xfrm>
          <a:prstGeom prst="rect">
            <a:avLst/>
          </a:prstGeom>
          <a:noFill/>
          <a:ln>
            <a:noFill/>
          </a:ln>
        </p:spPr>
        <p:style>
          <a:lnRef idx="0">
            <a:srgbClr val="FFFFFF"/>
          </a:lnRef>
          <a:fillRef idx="0">
            <a:srgbClr val="FFFFFF"/>
          </a:fillRef>
          <a:effectRef idx="0">
            <a:srgbClr val="FFFFFF"/>
          </a:effectRef>
          <a:fontRef idx="minor"/>
        </p:style>
      </p:sp>
      <p:pic>
        <p:nvPicPr>
          <p:cNvPr id="1064" name="Picture 853"/>
          <p:cNvPicPr/>
          <p:nvPr/>
        </p:nvPicPr>
        <p:blipFill>
          <a:blip r:embed="rId1"/>
          <a:stretch>
            <a:fillRect/>
          </a:stretch>
        </p:blipFill>
        <p:spPr>
          <a:xfrm>
            <a:off x="144000" y="1638000"/>
            <a:ext cx="8638920" cy="505692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CustomShape 1"/>
          <p:cNvSpPr/>
          <p:nvPr/>
        </p:nvSpPr>
        <p:spPr>
          <a:xfrm>
            <a:off x="457200" y="273600"/>
            <a:ext cx="8228160" cy="1143720"/>
          </a:xfrm>
          <a:prstGeom prst="rect">
            <a:avLst/>
          </a:prstGeom>
          <a:noFill/>
          <a:ln>
            <a:noFill/>
          </a:ln>
        </p:spPr>
        <p:style>
          <a:lnRef idx="0">
            <a:srgbClr val="FFFFFF"/>
          </a:lnRef>
          <a:fillRef idx="0">
            <a:srgbClr val="FFFFFF"/>
          </a:fillRef>
          <a:effectRef idx="0">
            <a:srgbClr val="FFFFFF"/>
          </a:effectRef>
          <a:fontRef idx="minor"/>
        </p:style>
      </p:sp>
      <p:sp>
        <p:nvSpPr>
          <p:cNvPr id="1066" name="CustomShape 2"/>
          <p:cNvSpPr/>
          <p:nvPr/>
        </p:nvSpPr>
        <p:spPr>
          <a:xfrm>
            <a:off x="457200" y="1604520"/>
            <a:ext cx="8228160" cy="3976200"/>
          </a:xfrm>
          <a:prstGeom prst="rect">
            <a:avLst/>
          </a:prstGeom>
          <a:noFill/>
          <a:ln>
            <a:noFill/>
          </a:ln>
        </p:spPr>
        <p:style>
          <a:lnRef idx="0">
            <a:srgbClr val="FFFFFF"/>
          </a:lnRef>
          <a:fillRef idx="0">
            <a:srgbClr val="FFFFFF"/>
          </a:fillRef>
          <a:effectRef idx="0">
            <a:srgbClr val="FFFFFF"/>
          </a:effectRef>
          <a:fontRef idx="minor"/>
        </p:style>
      </p:sp>
      <p:pic>
        <p:nvPicPr>
          <p:cNvPr id="1067" name="Picture 3"/>
          <p:cNvPicPr/>
          <p:nvPr/>
        </p:nvPicPr>
        <p:blipFill>
          <a:blip r:embed="rId1"/>
          <a:stretch>
            <a:fillRect/>
          </a:stretch>
        </p:blipFill>
        <p:spPr>
          <a:xfrm>
            <a:off x="35640" y="117000"/>
            <a:ext cx="8649360" cy="669708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8" name="CustomShape 1"/>
          <p:cNvSpPr/>
          <p:nvPr/>
        </p:nvSpPr>
        <p:spPr>
          <a:xfrm>
            <a:off x="457200" y="273600"/>
            <a:ext cx="8228160" cy="1143720"/>
          </a:xfrm>
          <a:prstGeom prst="rect">
            <a:avLst/>
          </a:prstGeom>
          <a:noFill/>
          <a:ln>
            <a:noFill/>
          </a:ln>
        </p:spPr>
        <p:style>
          <a:lnRef idx="0">
            <a:srgbClr val="FFFFFF"/>
          </a:lnRef>
          <a:fillRef idx="0">
            <a:srgbClr val="FFFFFF"/>
          </a:fillRef>
          <a:effectRef idx="0">
            <a:srgbClr val="FFFFFF"/>
          </a:effectRef>
          <a:fontRef idx="minor"/>
        </p:style>
      </p:sp>
      <p:sp>
        <p:nvSpPr>
          <p:cNvPr id="1069" name="CustomShape 2"/>
          <p:cNvSpPr/>
          <p:nvPr/>
        </p:nvSpPr>
        <p:spPr>
          <a:xfrm>
            <a:off x="457200" y="1604520"/>
            <a:ext cx="8228160" cy="3976200"/>
          </a:xfrm>
          <a:prstGeom prst="rect">
            <a:avLst/>
          </a:prstGeom>
          <a:noFill/>
          <a:ln>
            <a:noFill/>
          </a:ln>
        </p:spPr>
        <p:style>
          <a:lnRef idx="0">
            <a:srgbClr val="FFFFFF"/>
          </a:lnRef>
          <a:fillRef idx="0">
            <a:srgbClr val="FFFFFF"/>
          </a:fillRef>
          <a:effectRef idx="0">
            <a:srgbClr val="FFFFFF"/>
          </a:effectRef>
          <a:fontRef idx="minor"/>
        </p:style>
      </p:sp>
      <p:pic>
        <p:nvPicPr>
          <p:cNvPr id="1070" name="Picture 3"/>
          <p:cNvPicPr/>
          <p:nvPr/>
        </p:nvPicPr>
        <p:blipFill>
          <a:blip r:embed="rId1"/>
          <a:stretch>
            <a:fillRect/>
          </a:stretch>
        </p:blipFill>
        <p:spPr>
          <a:xfrm>
            <a:off x="251640" y="117000"/>
            <a:ext cx="8764920" cy="6421320"/>
          </a:xfrm>
          <a:prstGeom prst="rect">
            <a:avLst/>
          </a:prstGeom>
          <a:ln>
            <a:noFill/>
          </a:ln>
        </p:spPr>
      </p:pic>
      <p:sp>
        <p:nvSpPr>
          <p:cNvPr id="1071" name="Line 3"/>
          <p:cNvSpPr/>
          <p:nvPr/>
        </p:nvSpPr>
        <p:spPr>
          <a:xfrm>
            <a:off x="4114080" y="1990440"/>
            <a:ext cx="1681920" cy="430560"/>
          </a:xfrm>
          <a:prstGeom prst="line">
            <a:avLst/>
          </a:prstGeom>
        </p:spPr>
        <p:style>
          <a:lnRef idx="2">
            <a:schemeClr val="accent1"/>
          </a:lnRef>
          <a:fillRef idx="0">
            <a:srgbClr val="FFFFFF"/>
          </a:fillRef>
          <a:effectRef idx="0">
            <a:srgbClr val="FFFFFF"/>
          </a:effectRef>
          <a:fontRef idx="minor"/>
        </p:style>
      </p:sp>
      <p:sp>
        <p:nvSpPr>
          <p:cNvPr id="1072" name="Line 4"/>
          <p:cNvSpPr/>
          <p:nvPr/>
        </p:nvSpPr>
        <p:spPr>
          <a:xfrm flipV="1">
            <a:off x="4370040" y="3068640"/>
            <a:ext cx="1570320" cy="8280"/>
          </a:xfrm>
          <a:prstGeom prst="line">
            <a:avLst/>
          </a:prstGeom>
        </p:spPr>
        <p:style>
          <a:lnRef idx="2">
            <a:schemeClr val="accent1"/>
          </a:lnRef>
          <a:fillRef idx="0">
            <a:srgbClr val="FFFFFF"/>
          </a:fillRef>
          <a:effectRef idx="0">
            <a:srgbClr val="FFFFFF"/>
          </a:effectRef>
          <a:fontRef idx="minor"/>
        </p:style>
      </p:sp>
      <p:sp>
        <p:nvSpPr>
          <p:cNvPr id="1073" name="Line 5"/>
          <p:cNvSpPr/>
          <p:nvPr/>
        </p:nvSpPr>
        <p:spPr>
          <a:xfrm flipV="1">
            <a:off x="4348440" y="4365360"/>
            <a:ext cx="1591920" cy="713160"/>
          </a:xfrm>
          <a:prstGeom prst="line">
            <a:avLst/>
          </a:prstGeom>
        </p:spPr>
        <p:style>
          <a:lnRef idx="2">
            <a:schemeClr val="accent1"/>
          </a:lnRef>
          <a:fillRef idx="0">
            <a:srgbClr val="FFFFFF"/>
          </a:fillRef>
          <a:effectRef idx="0">
            <a:srgbClr val="FFFFFF"/>
          </a:effectRef>
          <a:fontRef idx="minor"/>
        </p:style>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 name="CustomShape 1"/>
          <p:cNvSpPr/>
          <p:nvPr/>
        </p:nvSpPr>
        <p:spPr>
          <a:xfrm>
            <a:off x="457200" y="273600"/>
            <a:ext cx="8228160" cy="1143720"/>
          </a:xfrm>
          <a:prstGeom prst="rect">
            <a:avLst/>
          </a:prstGeom>
          <a:noFill/>
          <a:ln>
            <a:noFill/>
          </a:ln>
        </p:spPr>
        <p:style>
          <a:lnRef idx="0">
            <a:srgbClr val="FFFFFF"/>
          </a:lnRef>
          <a:fillRef idx="0">
            <a:srgbClr val="FFFFFF"/>
          </a:fillRef>
          <a:effectRef idx="0">
            <a:srgbClr val="FFFFFF"/>
          </a:effectRef>
          <a:fontRef idx="minor"/>
        </p:style>
      </p:sp>
      <p:sp>
        <p:nvSpPr>
          <p:cNvPr id="1075" name="CustomShape 2"/>
          <p:cNvSpPr/>
          <p:nvPr/>
        </p:nvSpPr>
        <p:spPr>
          <a:xfrm>
            <a:off x="457200" y="1604520"/>
            <a:ext cx="8228160" cy="3976200"/>
          </a:xfrm>
          <a:prstGeom prst="rect">
            <a:avLst/>
          </a:prstGeom>
          <a:noFill/>
          <a:ln>
            <a:noFill/>
          </a:ln>
        </p:spPr>
        <p:style>
          <a:lnRef idx="0">
            <a:srgbClr val="FFFFFF"/>
          </a:lnRef>
          <a:fillRef idx="0">
            <a:srgbClr val="FFFFFF"/>
          </a:fillRef>
          <a:effectRef idx="0">
            <a:srgbClr val="FFFFFF"/>
          </a:effectRef>
          <a:fontRef idx="minor"/>
        </p:style>
      </p:sp>
      <p:pic>
        <p:nvPicPr>
          <p:cNvPr id="1076" name="Picture 3"/>
          <p:cNvPicPr/>
          <p:nvPr/>
        </p:nvPicPr>
        <p:blipFill>
          <a:blip r:embed="rId1"/>
          <a:stretch>
            <a:fillRect/>
          </a:stretch>
        </p:blipFill>
        <p:spPr>
          <a:xfrm>
            <a:off x="107280" y="189360"/>
            <a:ext cx="8975160" cy="6618960"/>
          </a:xfrm>
          <a:prstGeom prst="rect">
            <a:avLst/>
          </a:prstGeom>
          <a:ln>
            <a:noFill/>
          </a:ln>
        </p:spPr>
      </p:pic>
      <p:sp>
        <p:nvSpPr>
          <p:cNvPr id="1077" name="Line 3"/>
          <p:cNvSpPr/>
          <p:nvPr/>
        </p:nvSpPr>
        <p:spPr>
          <a:xfrm flipV="1">
            <a:off x="3986280" y="2709360"/>
            <a:ext cx="2674080" cy="835560"/>
          </a:xfrm>
          <a:prstGeom prst="line">
            <a:avLst/>
          </a:prstGeom>
        </p:spPr>
        <p:style>
          <a:lnRef idx="2">
            <a:schemeClr val="accent1"/>
          </a:lnRef>
          <a:fillRef idx="0">
            <a:srgbClr val="FFFFFF"/>
          </a:fillRef>
          <a:effectRef idx="0">
            <a:srgbClr val="FFFFFF"/>
          </a:effectRef>
          <a:fontRef idx="minor"/>
        </p:style>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8" name="CustomShape 1"/>
          <p:cNvSpPr/>
          <p:nvPr/>
        </p:nvSpPr>
        <p:spPr>
          <a:xfrm>
            <a:off x="457200" y="273600"/>
            <a:ext cx="8228160" cy="1143720"/>
          </a:xfrm>
          <a:prstGeom prst="rect">
            <a:avLst/>
          </a:prstGeom>
          <a:noFill/>
          <a:ln>
            <a:noFill/>
          </a:ln>
        </p:spPr>
        <p:style>
          <a:lnRef idx="0">
            <a:srgbClr val="FFFFFF"/>
          </a:lnRef>
          <a:fillRef idx="0">
            <a:srgbClr val="FFFFFF"/>
          </a:fillRef>
          <a:effectRef idx="0">
            <a:srgbClr val="FFFFFF"/>
          </a:effectRef>
          <a:fontRef idx="minor"/>
        </p:style>
      </p:sp>
      <p:sp>
        <p:nvSpPr>
          <p:cNvPr id="1079" name="CustomShape 2"/>
          <p:cNvSpPr/>
          <p:nvPr/>
        </p:nvSpPr>
        <p:spPr>
          <a:xfrm>
            <a:off x="457200" y="1604520"/>
            <a:ext cx="8228160" cy="3976200"/>
          </a:xfrm>
          <a:prstGeom prst="rect">
            <a:avLst/>
          </a:prstGeom>
          <a:noFill/>
          <a:ln>
            <a:noFill/>
          </a:ln>
        </p:spPr>
        <p:style>
          <a:lnRef idx="0">
            <a:srgbClr val="FFFFFF"/>
          </a:lnRef>
          <a:fillRef idx="0">
            <a:srgbClr val="FFFFFF"/>
          </a:fillRef>
          <a:effectRef idx="0">
            <a:srgbClr val="FFFFFF"/>
          </a:effectRef>
          <a:fontRef idx="minor"/>
        </p:style>
      </p:sp>
      <p:pic>
        <p:nvPicPr>
          <p:cNvPr id="1080" name="Picture 3"/>
          <p:cNvPicPr/>
          <p:nvPr/>
        </p:nvPicPr>
        <p:blipFill>
          <a:blip r:embed="rId1"/>
          <a:stretch>
            <a:fillRect/>
          </a:stretch>
        </p:blipFill>
        <p:spPr>
          <a:xfrm>
            <a:off x="35640" y="117000"/>
            <a:ext cx="8902800" cy="647604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1" name="CustomShape 1"/>
          <p:cNvSpPr/>
          <p:nvPr/>
        </p:nvSpPr>
        <p:spPr>
          <a:xfrm>
            <a:off x="457200" y="273600"/>
            <a:ext cx="8227800" cy="1143360"/>
          </a:xfrm>
          <a:prstGeom prst="rect">
            <a:avLst/>
          </a:prstGeom>
          <a:noFill/>
          <a:ln>
            <a:noFill/>
          </a:ln>
        </p:spPr>
        <p:style>
          <a:lnRef idx="0">
            <a:srgbClr val="FFFFFF"/>
          </a:lnRef>
          <a:fillRef idx="0">
            <a:srgbClr val="FFFFFF"/>
          </a:fillRef>
          <a:effectRef idx="0">
            <a:srgbClr val="FFFFFF"/>
          </a:effectRef>
          <a:fontRef idx="minor"/>
        </p:style>
      </p:sp>
      <p:sp>
        <p:nvSpPr>
          <p:cNvPr id="1082" name="CustomShape 2"/>
          <p:cNvSpPr/>
          <p:nvPr/>
        </p:nvSpPr>
        <p:spPr>
          <a:xfrm>
            <a:off x="457200" y="1604520"/>
            <a:ext cx="8227800" cy="3975840"/>
          </a:xfrm>
          <a:prstGeom prst="rect">
            <a:avLst/>
          </a:prstGeom>
          <a:noFill/>
          <a:ln>
            <a:noFill/>
          </a:ln>
        </p:spPr>
        <p:style>
          <a:lnRef idx="0">
            <a:srgbClr val="FFFFFF"/>
          </a:lnRef>
          <a:fillRef idx="0">
            <a:srgbClr val="FFFFFF"/>
          </a:fillRef>
          <a:effectRef idx="0">
            <a:srgbClr val="FFFFFF"/>
          </a:effectRef>
          <a:fontRef idx="minor"/>
        </p:style>
        <p:txBody>
          <a:bodyPr lIns="0" tIns="0" rIns="0" bIns="0">
            <a:noAutofit/>
          </a:bodyPr>
          <a:p>
            <a:pPr marL="431800" indent="-323215">
              <a:lnSpc>
                <a:spcPct val="100000"/>
              </a:lnSpc>
              <a:buClr>
                <a:srgbClr val="000000"/>
              </a:buClr>
              <a:buSzPct val="45000"/>
              <a:buFont typeface="Wingdings" panose="05000000000000000000" pitchFamily="2" charset="2"/>
              <a:buChar char=""/>
            </a:pPr>
            <a:r>
              <a:rPr lang="en-IN" sz="1800" b="0" strike="noStrike" spc="-1">
                <a:solidFill>
                  <a:srgbClr val="000000"/>
                </a:solidFill>
                <a:latin typeface="Arial" panose="020B0604020202020204"/>
                <a:ea typeface="DejaVu Sans"/>
              </a:rPr>
              <a:t>Most macro processors can modify the sequence of statements generated for a macro expansion,depending on the arguments supplied in the macro invocation.</a:t>
            </a:r>
            <a:endParaRPr lang="en-IN" sz="1800" b="0" strike="noStrike" spc="-1">
              <a:latin typeface="Arial" panose="020B0604020202020204"/>
            </a:endParaRPr>
          </a:p>
          <a:p>
            <a:pPr>
              <a:lnSpc>
                <a:spcPct val="100000"/>
              </a:lnSpc>
            </a:pPr>
            <a:endParaRPr lang="en-IN" sz="1800" b="0" strike="noStrike" spc="-1">
              <a:latin typeface="Arial" panose="020B0604020202020204"/>
            </a:endParaRPr>
          </a:p>
          <a:p>
            <a:pPr marL="431800" indent="-323215">
              <a:lnSpc>
                <a:spcPct val="100000"/>
              </a:lnSpc>
              <a:buClr>
                <a:srgbClr val="000000"/>
              </a:buClr>
              <a:buSzPct val="45000"/>
              <a:buFont typeface="Wingdings" panose="05000000000000000000" pitchFamily="2" charset="2"/>
              <a:buChar char=""/>
            </a:pPr>
            <a:r>
              <a:rPr lang="en-IN" sz="1800" b="0" strike="noStrike" spc="-1">
                <a:solidFill>
                  <a:srgbClr val="000000"/>
                </a:solidFill>
                <a:latin typeface="Arial" panose="020B0604020202020204"/>
                <a:ea typeface="DejaVu Sans"/>
              </a:rPr>
              <a:t> </a:t>
            </a:r>
            <a:r>
              <a:rPr lang="en-IN" sz="1800" b="0" strike="noStrike" spc="-1">
                <a:solidFill>
                  <a:srgbClr val="000000"/>
                </a:solidFill>
                <a:latin typeface="Arial" panose="020B0604020202020204"/>
                <a:ea typeface="DejaVu Sans"/>
              </a:rPr>
              <a:t>For example</a:t>
            </a:r>
            <a:endParaRPr lang="en-IN" sz="1800" b="0" strike="noStrike" spc="-1">
              <a:latin typeface="Arial" panose="020B0604020202020204"/>
            </a:endParaRPr>
          </a:p>
          <a:p>
            <a:pPr marL="431800" indent="-323215">
              <a:lnSpc>
                <a:spcPct val="100000"/>
              </a:lnSpc>
              <a:buClr>
                <a:srgbClr val="000000"/>
              </a:buClr>
              <a:buSzPct val="45000"/>
              <a:buFont typeface="Wingdings" panose="05000000000000000000" pitchFamily="2" charset="2"/>
              <a:buChar char=""/>
            </a:pPr>
            <a:r>
              <a:rPr lang="en-IN" sz="1800" b="0" strike="noStrike" spc="-1">
                <a:solidFill>
                  <a:srgbClr val="000000"/>
                </a:solidFill>
                <a:latin typeface="Arial" panose="020B0604020202020204"/>
                <a:ea typeface="DejaVu Sans"/>
              </a:rPr>
              <a:t> </a:t>
            </a:r>
            <a:r>
              <a:rPr lang="en-IN" sz="1800" b="0" strike="noStrike" spc="-1">
                <a:solidFill>
                  <a:srgbClr val="000000"/>
                </a:solidFill>
                <a:latin typeface="Arial" panose="020B0604020202020204"/>
                <a:ea typeface="DejaVu Sans"/>
              </a:rPr>
              <a:t>The definition of the macro RDBUFF has two additional parameters:</a:t>
            </a:r>
            <a:endParaRPr lang="en-IN" sz="1800" b="0" strike="noStrike" spc="-1">
              <a:latin typeface="Arial" panose="020B0604020202020204"/>
            </a:endParaRPr>
          </a:p>
          <a:p>
            <a:pPr marL="431800" indent="-323215">
              <a:lnSpc>
                <a:spcPct val="100000"/>
              </a:lnSpc>
              <a:buClr>
                <a:srgbClr val="000000"/>
              </a:buClr>
              <a:buSzPct val="45000"/>
              <a:buFont typeface="Wingdings" panose="05000000000000000000" pitchFamily="2" charset="2"/>
              <a:buChar char=""/>
            </a:pPr>
            <a:r>
              <a:rPr lang="en-IN" sz="1800" b="0" strike="noStrike" spc="-1">
                <a:solidFill>
                  <a:srgbClr val="000000"/>
                </a:solidFill>
                <a:latin typeface="Arial" panose="020B0604020202020204"/>
                <a:ea typeface="DejaVu Sans"/>
              </a:rPr>
              <a:t>- &amp;EOR: Specify a hexadecimal character code that marks the end of a record.</a:t>
            </a:r>
            <a:endParaRPr lang="en-IN" sz="1800" b="0" strike="noStrike" spc="-1">
              <a:latin typeface="Arial" panose="020B0604020202020204"/>
            </a:endParaRPr>
          </a:p>
          <a:p>
            <a:pPr marL="431800" indent="-323215">
              <a:lnSpc>
                <a:spcPct val="100000"/>
              </a:lnSpc>
              <a:buClr>
                <a:srgbClr val="000000"/>
              </a:buClr>
              <a:buSzPct val="45000"/>
              <a:buFont typeface="Wingdings" panose="05000000000000000000" pitchFamily="2" charset="2"/>
              <a:buChar char=""/>
            </a:pPr>
            <a:r>
              <a:rPr lang="en-IN" sz="1800" b="0" strike="noStrike" spc="-1">
                <a:solidFill>
                  <a:srgbClr val="000000"/>
                </a:solidFill>
                <a:latin typeface="Arial" panose="020B0604020202020204"/>
                <a:ea typeface="DejaVu Sans"/>
              </a:rPr>
              <a:t>- &amp;MAXLTH: Specify the maximum length record that can be read.</a:t>
            </a:r>
            <a:endParaRPr lang="en-IN" sz="1800" b="0" strike="noStrike" spc="-1">
              <a:latin typeface="Arial" panose="020B0604020202020204"/>
            </a:endParaRPr>
          </a:p>
          <a:p>
            <a:pPr marL="431800" indent="-323215">
              <a:lnSpc>
                <a:spcPct val="100000"/>
              </a:lnSpc>
              <a:spcBef>
                <a:spcPts val="1415"/>
              </a:spcBef>
              <a:buClr>
                <a:srgbClr val="000000"/>
              </a:buClr>
              <a:buSzPct val="45000"/>
              <a:buFont typeface="Wingdings" panose="05000000000000000000" pitchFamily="2" charset="2"/>
              <a:buChar char=""/>
            </a:pPr>
            <a:r>
              <a:rPr lang="en-IN" sz="1800" b="0" strike="noStrike" spc="-1">
                <a:solidFill>
                  <a:srgbClr val="000000"/>
                </a:solidFill>
                <a:latin typeface="Arial" panose="020B0604020202020204"/>
                <a:ea typeface="DejaVu Sans"/>
              </a:rPr>
              <a:t>Testing of boolean expression in IF statement occurs at the time macros are expanded</a:t>
            </a:r>
            <a:endParaRPr lang="en-IN" sz="1800" b="0" strike="noStrike" spc="-1">
              <a:latin typeface="Arial" panose="020B0604020202020204"/>
            </a:endParaRPr>
          </a:p>
          <a:p>
            <a:pPr marL="431800" indent="-323215">
              <a:lnSpc>
                <a:spcPct val="100000"/>
              </a:lnSpc>
              <a:spcBef>
                <a:spcPts val="1415"/>
              </a:spcBef>
              <a:buClr>
                <a:srgbClr val="000000"/>
              </a:buClr>
              <a:buSzPct val="45000"/>
              <a:buFont typeface="Wingdings" panose="05000000000000000000" pitchFamily="2" charset="2"/>
              <a:buChar char=""/>
            </a:pPr>
            <a:r>
              <a:rPr lang="en-IN" sz="1800" b="0" strike="noStrike" spc="-1">
                <a:solidFill>
                  <a:srgbClr val="000000"/>
                </a:solidFill>
                <a:latin typeface="Arial" panose="020B0604020202020204"/>
                <a:ea typeface="DejaVu Sans"/>
              </a:rPr>
              <a:t>By the time program is assembled all such decisions have been made</a:t>
            </a:r>
            <a:endParaRPr lang="en-IN" sz="1800" b="0" strike="noStrike" spc="-1">
              <a:latin typeface="Arial" panose="020B0604020202020204"/>
            </a:endParaRPr>
          </a:p>
          <a:p>
            <a:pPr>
              <a:lnSpc>
                <a:spcPct val="100000"/>
              </a:lnSpc>
              <a:spcBef>
                <a:spcPts val="1415"/>
              </a:spcBef>
            </a:pPr>
            <a:r>
              <a:rPr lang="en-IN" sz="1800" b="0" strike="noStrike" spc="-1">
                <a:solidFill>
                  <a:srgbClr val="000000"/>
                </a:solidFill>
                <a:latin typeface="Arial" panose="020B0604020202020204"/>
                <a:ea typeface="DejaVu Sans"/>
              </a:rPr>
              <a:t> </a:t>
            </a:r>
            <a:endParaRPr lang="en-IN" sz="18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CustomShape 1"/>
          <p:cNvSpPr/>
          <p:nvPr/>
        </p:nvSpPr>
        <p:spPr>
          <a:xfrm>
            <a:off x="128160" y="328320"/>
            <a:ext cx="8327520" cy="61776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chor="b">
            <a:noAutofit/>
          </a:bodyPr>
          <a:p>
            <a:pPr>
              <a:lnSpc>
                <a:spcPct val="100000"/>
              </a:lnSpc>
              <a:tabLst>
                <a:tab pos="0" algn="l"/>
              </a:tabLst>
            </a:pPr>
            <a:br/>
            <a:br/>
            <a:endParaRPr lang="en-IN" sz="1800" b="0" strike="noStrike" spc="-1">
              <a:latin typeface="Arial" panose="020B0604020202020204"/>
            </a:endParaRPr>
          </a:p>
        </p:txBody>
      </p:sp>
      <p:sp>
        <p:nvSpPr>
          <p:cNvPr id="592" name="CustomShape 2"/>
          <p:cNvSpPr/>
          <p:nvPr/>
        </p:nvSpPr>
        <p:spPr>
          <a:xfrm>
            <a:off x="406440" y="1940400"/>
            <a:ext cx="8049240" cy="415296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a:lnSpc>
                <a:spcPct val="100000"/>
              </a:lnSpc>
              <a:spcBef>
                <a:spcPts val="480"/>
              </a:spcBef>
              <a:tabLst>
                <a:tab pos="0" algn="l"/>
              </a:tabLst>
            </a:pPr>
            <a:r>
              <a:rPr lang="en-US" sz="2400" b="0" strike="noStrike" spc="-1">
                <a:solidFill>
                  <a:srgbClr val="000000"/>
                </a:solidFill>
                <a:latin typeface="Arial" panose="020B0604020202020204"/>
                <a:ea typeface="PMingLiU"/>
              </a:rPr>
              <a:t> </a:t>
            </a:r>
            <a:r>
              <a:rPr lang="en-US" sz="2400" b="1" strike="noStrike" spc="-1">
                <a:solidFill>
                  <a:srgbClr val="000000"/>
                </a:solidFill>
                <a:latin typeface="Arial" panose="020B0604020202020204"/>
                <a:ea typeface="PMingLiU"/>
              </a:rPr>
              <a:t>Basic Loader functions</a:t>
            </a:r>
            <a:r>
              <a:rPr lang="en-US" sz="2400" b="0" strike="noStrike" spc="-1">
                <a:solidFill>
                  <a:srgbClr val="000000"/>
                </a:solidFill>
                <a:latin typeface="Arial" panose="020B0604020202020204"/>
                <a:ea typeface="PMingLiU"/>
              </a:rPr>
              <a:t> - Design of absolute loader </a:t>
            </a:r>
            <a:endParaRPr lang="en-IN" sz="2400" b="0" strike="noStrike" spc="-1">
              <a:latin typeface="Arial" panose="020B0604020202020204"/>
            </a:endParaRPr>
          </a:p>
          <a:p>
            <a:pPr>
              <a:lnSpc>
                <a:spcPct val="100000"/>
              </a:lnSpc>
              <a:spcBef>
                <a:spcPts val="480"/>
              </a:spcBef>
              <a:tabLst>
                <a:tab pos="0" algn="l"/>
              </a:tabLst>
            </a:pPr>
            <a:r>
              <a:rPr lang="en-US" sz="2400" b="0" strike="noStrike" spc="-1">
                <a:solidFill>
                  <a:srgbClr val="000000"/>
                </a:solidFill>
                <a:latin typeface="Arial" panose="020B0604020202020204"/>
                <a:ea typeface="PMingLiU"/>
              </a:rPr>
              <a:t> </a:t>
            </a:r>
            <a:r>
              <a:rPr lang="en-US" sz="2400" b="1" strike="noStrike" spc="-1">
                <a:solidFill>
                  <a:srgbClr val="000000"/>
                </a:solidFill>
                <a:latin typeface="Arial" panose="020B0604020202020204"/>
                <a:ea typeface="PMingLiU"/>
              </a:rPr>
              <a:t>Simple bootstrap Loader</a:t>
            </a:r>
            <a:r>
              <a:rPr lang="en-US" sz="2400" b="0" strike="noStrike" spc="-1">
                <a:solidFill>
                  <a:srgbClr val="000000"/>
                </a:solidFill>
                <a:latin typeface="Arial" panose="020B0604020202020204"/>
                <a:ea typeface="PMingLiU"/>
              </a:rPr>
              <a:t> </a:t>
            </a:r>
            <a:endParaRPr lang="en-IN" sz="2400" b="0" strike="noStrike" spc="-1">
              <a:latin typeface="Arial" panose="020B0604020202020204"/>
            </a:endParaRPr>
          </a:p>
          <a:p>
            <a:pPr>
              <a:lnSpc>
                <a:spcPct val="100000"/>
              </a:lnSpc>
              <a:spcBef>
                <a:spcPts val="480"/>
              </a:spcBef>
              <a:tabLst>
                <a:tab pos="0" algn="l"/>
              </a:tabLst>
            </a:pPr>
            <a:r>
              <a:rPr lang="en-US" sz="2400" b="0" strike="noStrike" spc="-1">
                <a:solidFill>
                  <a:srgbClr val="000000"/>
                </a:solidFill>
                <a:latin typeface="Arial" panose="020B0604020202020204"/>
                <a:ea typeface="PMingLiU"/>
              </a:rPr>
              <a:t> </a:t>
            </a:r>
            <a:r>
              <a:rPr lang="en-US" sz="2400" b="1" strike="noStrike" spc="-1">
                <a:solidFill>
                  <a:srgbClr val="000000"/>
                </a:solidFill>
                <a:latin typeface="Arial" panose="020B0604020202020204"/>
                <a:ea typeface="PMingLiU"/>
              </a:rPr>
              <a:t>Machine dependent loader features- </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tabLst>
                <a:tab pos="0" algn="l"/>
              </a:tabLst>
            </a:pPr>
            <a:r>
              <a:rPr lang="en-US" sz="2400" b="0" strike="noStrike" spc="-1">
                <a:solidFill>
                  <a:srgbClr val="000000"/>
                </a:solidFill>
                <a:latin typeface="Arial" panose="020B0604020202020204"/>
                <a:ea typeface="PMingLiU"/>
              </a:rPr>
              <a:t>Relocation </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tabLst>
                <a:tab pos="0" algn="l"/>
              </a:tabLst>
            </a:pPr>
            <a:r>
              <a:rPr lang="en-US"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Program Linking algorithm and data structures of First pass of two pass Linking Loader</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tabLst>
                <a:tab pos="0" algn="l"/>
              </a:tabLst>
            </a:pPr>
            <a:r>
              <a:rPr lang="en-US"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Program Linking algorithm and data structures of Second pass of two pass Linking Loader </a:t>
            </a:r>
            <a:endParaRPr lang="en-IN" sz="2400" b="0" strike="noStrike" spc="-1">
              <a:latin typeface="Arial" panose="020B0604020202020204"/>
            </a:endParaRPr>
          </a:p>
          <a:p>
            <a:pPr>
              <a:lnSpc>
                <a:spcPct val="100000"/>
              </a:lnSpc>
              <a:spcBef>
                <a:spcPts val="480"/>
              </a:spcBef>
              <a:tabLst>
                <a:tab pos="0" algn="l"/>
              </a:tabLst>
            </a:pPr>
            <a:r>
              <a:rPr lang="en-US" sz="2400" b="0" strike="noStrike" spc="-1">
                <a:solidFill>
                  <a:srgbClr val="000000"/>
                </a:solidFill>
                <a:latin typeface="Arial" panose="020B0604020202020204"/>
                <a:ea typeface="PMingLiU"/>
              </a:rPr>
              <a:t> </a:t>
            </a:r>
            <a:endParaRPr lang="en-IN" sz="2400" b="0" strike="noStrike" spc="-1">
              <a:latin typeface="Arial" panose="020B0604020202020204"/>
            </a:endParaRPr>
          </a:p>
        </p:txBody>
      </p:sp>
      <p:sp>
        <p:nvSpPr>
          <p:cNvPr id="593" name="CustomShape 3"/>
          <p:cNvSpPr/>
          <p:nvPr/>
        </p:nvSpPr>
        <p:spPr>
          <a:xfrm>
            <a:off x="1105560" y="287640"/>
            <a:ext cx="6594480" cy="7614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oAutofit/>
          </a:bodyPr>
          <a:p>
            <a:pPr>
              <a:lnSpc>
                <a:spcPct val="100000"/>
              </a:lnSpc>
              <a:tabLst>
                <a:tab pos="0" algn="l"/>
              </a:tabLst>
            </a:pPr>
            <a:r>
              <a:rPr lang="en-IN" sz="4000" b="1" strike="noStrike" spc="-1">
                <a:solidFill>
                  <a:srgbClr val="000000"/>
                </a:solidFill>
                <a:latin typeface="Times New Roman" panose="02020603050405020304"/>
                <a:ea typeface="PMingLiU"/>
              </a:rPr>
              <a:t>Contents</a:t>
            </a:r>
            <a:endParaRPr lang="en-IN" sz="40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pic>
        <p:nvPicPr>
          <p:cNvPr id="636" name="Content Placeholder 3"/>
          <p:cNvPicPr/>
          <p:nvPr/>
        </p:nvPicPr>
        <p:blipFill>
          <a:blip r:embed="rId1"/>
          <a:stretch>
            <a:fillRect/>
          </a:stretch>
        </p:blipFill>
        <p:spPr>
          <a:xfrm>
            <a:off x="1280880" y="1981080"/>
            <a:ext cx="6578640" cy="4112280"/>
          </a:xfrm>
          <a:prstGeom prst="rect">
            <a:avLst/>
          </a:prstGeom>
          <a:ln w="1260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 name="CustomShape 1"/>
          <p:cNvSpPr/>
          <p:nvPr/>
        </p:nvSpPr>
        <p:spPr>
          <a:xfrm>
            <a:off x="457200" y="273600"/>
            <a:ext cx="8228160" cy="1143720"/>
          </a:xfrm>
          <a:prstGeom prst="rect">
            <a:avLst/>
          </a:prstGeom>
          <a:noFill/>
          <a:ln>
            <a:noFill/>
          </a:ln>
        </p:spPr>
        <p:style>
          <a:lnRef idx="0">
            <a:srgbClr val="FFFFFF"/>
          </a:lnRef>
          <a:fillRef idx="0">
            <a:srgbClr val="FFFFFF"/>
          </a:fillRef>
          <a:effectRef idx="0">
            <a:srgbClr val="FFFFFF"/>
          </a:effectRef>
          <a:fontRef idx="minor"/>
        </p:style>
      </p:sp>
      <p:sp>
        <p:nvSpPr>
          <p:cNvPr id="1084" name="CustomShape 2"/>
          <p:cNvSpPr/>
          <p:nvPr/>
        </p:nvSpPr>
        <p:spPr>
          <a:xfrm>
            <a:off x="457200" y="1604520"/>
            <a:ext cx="8228160" cy="3976200"/>
          </a:xfrm>
          <a:prstGeom prst="rect">
            <a:avLst/>
          </a:prstGeom>
          <a:noFill/>
          <a:ln>
            <a:noFill/>
          </a:ln>
        </p:spPr>
        <p:style>
          <a:lnRef idx="0">
            <a:srgbClr val="FFFFFF"/>
          </a:lnRef>
          <a:fillRef idx="0">
            <a:srgbClr val="FFFFFF"/>
          </a:fillRef>
          <a:effectRef idx="0">
            <a:srgbClr val="FFFFFF"/>
          </a:effectRef>
          <a:fontRef idx="minor"/>
        </p:style>
        <p:txBody>
          <a:bodyPr lIns="0" tIns="0" rIns="0" bIns="0">
            <a:normAutofit/>
          </a:bodyPr>
          <a:p>
            <a:pPr marL="431800" indent="-323215">
              <a:lnSpc>
                <a:spcPct val="100000"/>
              </a:lnSpc>
              <a:spcBef>
                <a:spcPts val="1415"/>
              </a:spcBef>
              <a:buClr>
                <a:srgbClr val="000000"/>
              </a:buClr>
              <a:buSzPct val="45000"/>
              <a:buFont typeface="Wingdings" panose="05000000000000000000" pitchFamily="2" charset="2"/>
              <a:buChar char=""/>
            </a:pPr>
            <a:r>
              <a:rPr lang="en-IN" sz="1800" b="1" strike="noStrike" spc="-1">
                <a:solidFill>
                  <a:srgbClr val="000000"/>
                </a:solidFill>
                <a:latin typeface="Arial" panose="020B0604020202020204"/>
                <a:ea typeface="DejaVu Sans"/>
              </a:rPr>
              <a:t>Macro -time looping statement </a:t>
            </a:r>
            <a:endParaRPr lang="en-IN" sz="1800" b="0" strike="noStrike" spc="-1">
              <a:latin typeface="Arial" panose="020B0604020202020204"/>
            </a:endParaRPr>
          </a:p>
          <a:p>
            <a:pPr marL="431800" indent="-323215">
              <a:lnSpc>
                <a:spcPct val="100000"/>
              </a:lnSpc>
              <a:spcBef>
                <a:spcPts val="1415"/>
              </a:spcBef>
              <a:buClr>
                <a:srgbClr val="000000"/>
              </a:buClr>
              <a:buSzPct val="45000"/>
              <a:buFont typeface="Wingdings" panose="05000000000000000000" pitchFamily="2" charset="2"/>
              <a:buChar char=""/>
            </a:pPr>
            <a:r>
              <a:rPr lang="en-IN" sz="1800" b="0" strike="noStrike" spc="-1">
                <a:solidFill>
                  <a:srgbClr val="000000"/>
                </a:solidFill>
                <a:latin typeface="Arial" panose="020B0604020202020204"/>
                <a:ea typeface="DejaVu Sans"/>
              </a:rPr>
              <a:t>WHILE ENDW</a:t>
            </a:r>
            <a:endParaRPr lang="en-IN" sz="1800" b="0" strike="noStrike" spc="-1">
              <a:latin typeface="Arial" panose="020B0604020202020204"/>
            </a:endParaRPr>
          </a:p>
          <a:p>
            <a:pPr marL="431800" indent="-323215">
              <a:lnSpc>
                <a:spcPct val="100000"/>
              </a:lnSpc>
              <a:spcBef>
                <a:spcPts val="1415"/>
              </a:spcBef>
              <a:buClr>
                <a:srgbClr val="000000"/>
              </a:buClr>
              <a:buSzPct val="45000"/>
              <a:buFont typeface="Wingdings" panose="05000000000000000000" pitchFamily="2" charset="2"/>
              <a:buChar char=""/>
            </a:pPr>
            <a:r>
              <a:rPr lang="en-IN" sz="1800" b="1" strike="noStrike" spc="-1">
                <a:solidFill>
                  <a:srgbClr val="000000"/>
                </a:solidFill>
                <a:latin typeface="Arial" panose="020B0604020202020204"/>
                <a:ea typeface="DejaVu Sans"/>
              </a:rPr>
              <a:t>Macro processor functions</a:t>
            </a:r>
            <a:endParaRPr lang="en-IN" sz="1800" b="0" strike="noStrike" spc="-1">
              <a:latin typeface="Arial" panose="020B0604020202020204"/>
            </a:endParaRPr>
          </a:p>
          <a:p>
            <a:pPr marL="431800" indent="-323215">
              <a:lnSpc>
                <a:spcPct val="100000"/>
              </a:lnSpc>
              <a:spcBef>
                <a:spcPts val="1415"/>
              </a:spcBef>
              <a:buClr>
                <a:srgbClr val="000000"/>
              </a:buClr>
              <a:buSzPct val="45000"/>
              <a:buFont typeface="Wingdings" panose="05000000000000000000" pitchFamily="2" charset="2"/>
              <a:buChar char=""/>
            </a:pPr>
            <a:r>
              <a:rPr lang="en-IN" sz="1800" b="0" strike="noStrike" spc="-1">
                <a:solidFill>
                  <a:srgbClr val="000000"/>
                </a:solidFill>
                <a:latin typeface="Arial" panose="020B0604020202020204"/>
                <a:ea typeface="DejaVu Sans"/>
              </a:rPr>
              <a:t>%NITEMS:THE NUMBER OF MEMBERS IN AN ARGUMENT LIST </a:t>
            </a:r>
            <a:endParaRPr lang="en-IN" sz="1800" b="0" strike="noStrike" spc="-1">
              <a:latin typeface="Arial" panose="020B0604020202020204"/>
            </a:endParaRPr>
          </a:p>
          <a:p>
            <a:pPr marL="431800" indent="-323215">
              <a:lnSpc>
                <a:spcPct val="100000"/>
              </a:lnSpc>
              <a:spcBef>
                <a:spcPts val="1415"/>
              </a:spcBef>
              <a:buClr>
                <a:srgbClr val="000000"/>
              </a:buClr>
              <a:buSzPct val="45000"/>
              <a:buFont typeface="Wingdings" panose="05000000000000000000" pitchFamily="2" charset="2"/>
              <a:buChar char=""/>
            </a:pPr>
            <a:r>
              <a:rPr lang="en-IN" sz="1800" b="0" strike="noStrike" spc="-1">
                <a:solidFill>
                  <a:srgbClr val="000000"/>
                </a:solidFill>
                <a:latin typeface="Arial" panose="020B0604020202020204"/>
                <a:ea typeface="DejaVu Sans"/>
              </a:rPr>
              <a:t>Eg:&amp;EOR=(00,03,04)</a:t>
            </a:r>
            <a:endParaRPr lang="en-IN" sz="1800" b="0" strike="noStrike" spc="-1">
              <a:latin typeface="Arial" panose="020B0604020202020204"/>
            </a:endParaRPr>
          </a:p>
          <a:p>
            <a:pPr marL="431800" indent="-323215">
              <a:lnSpc>
                <a:spcPct val="100000"/>
              </a:lnSpc>
              <a:spcBef>
                <a:spcPts val="1415"/>
              </a:spcBef>
              <a:buClr>
                <a:srgbClr val="000000"/>
              </a:buClr>
              <a:buSzPct val="45000"/>
              <a:buFont typeface="Wingdings" panose="05000000000000000000" pitchFamily="2" charset="2"/>
              <a:buChar char=""/>
            </a:pPr>
            <a:r>
              <a:rPr lang="en-IN" sz="1800" b="0" strike="noStrike" spc="-1">
                <a:solidFill>
                  <a:srgbClr val="000000"/>
                </a:solidFill>
                <a:latin typeface="Arial" panose="020B0604020202020204"/>
                <a:ea typeface="DejaVu Sans"/>
              </a:rPr>
              <a:t>=%NITEMS(&amp;EOR) is 3</a:t>
            </a:r>
            <a:endParaRPr lang="en-IN" sz="18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 name="CustomShape 1"/>
          <p:cNvSpPr/>
          <p:nvPr/>
        </p:nvSpPr>
        <p:spPr>
          <a:xfrm>
            <a:off x="457200" y="273600"/>
            <a:ext cx="8228160" cy="1143720"/>
          </a:xfrm>
          <a:prstGeom prst="rect">
            <a:avLst/>
          </a:prstGeom>
          <a:noFill/>
          <a:ln>
            <a:noFill/>
          </a:ln>
        </p:spPr>
        <p:style>
          <a:lnRef idx="0">
            <a:srgbClr val="FFFFFF"/>
          </a:lnRef>
          <a:fillRef idx="0">
            <a:srgbClr val="FFFFFF"/>
          </a:fillRef>
          <a:effectRef idx="0">
            <a:srgbClr val="FFFFFF"/>
          </a:effectRef>
          <a:fontRef idx="minor"/>
        </p:style>
      </p:sp>
      <p:sp>
        <p:nvSpPr>
          <p:cNvPr id="1086" name="CustomShape 2"/>
          <p:cNvSpPr/>
          <p:nvPr/>
        </p:nvSpPr>
        <p:spPr>
          <a:xfrm>
            <a:off x="457200" y="1604520"/>
            <a:ext cx="8228160" cy="3976200"/>
          </a:xfrm>
          <a:prstGeom prst="rect">
            <a:avLst/>
          </a:prstGeom>
          <a:noFill/>
          <a:ln>
            <a:noFill/>
          </a:ln>
        </p:spPr>
        <p:style>
          <a:lnRef idx="0">
            <a:srgbClr val="FFFFFF"/>
          </a:lnRef>
          <a:fillRef idx="0">
            <a:srgbClr val="FFFFFF"/>
          </a:fillRef>
          <a:effectRef idx="0">
            <a:srgbClr val="FFFFFF"/>
          </a:effectRef>
          <a:fontRef idx="minor"/>
        </p:style>
      </p:sp>
      <p:pic>
        <p:nvPicPr>
          <p:cNvPr id="1087" name="Picture 3"/>
          <p:cNvPicPr/>
          <p:nvPr/>
        </p:nvPicPr>
        <p:blipFill>
          <a:blip r:embed="rId1"/>
          <a:stretch>
            <a:fillRect/>
          </a:stretch>
        </p:blipFill>
        <p:spPr>
          <a:xfrm>
            <a:off x="119520" y="138960"/>
            <a:ext cx="8919360" cy="605412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8" name="CustomShape 1"/>
          <p:cNvSpPr/>
          <p:nvPr/>
        </p:nvSpPr>
        <p:spPr>
          <a:xfrm>
            <a:off x="676800" y="232560"/>
            <a:ext cx="7572240" cy="8089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oAutofit/>
          </a:bodyPr>
          <a:p>
            <a:pPr marL="342900" indent="-340995">
              <a:lnSpc>
                <a:spcPct val="100000"/>
              </a:lnSpc>
              <a:spcBef>
                <a:spcPts val="480"/>
              </a:spcBef>
              <a:buClr>
                <a:srgbClr val="FF00FF"/>
              </a:buClr>
              <a:buSzPct val="75000"/>
              <a:buFont typeface="Monotype Sorts" charset="2"/>
              <a:buChar char=""/>
            </a:pPr>
            <a:r>
              <a:rPr lang="en-US" sz="2400" b="1" strike="noStrike" spc="-1">
                <a:solidFill>
                  <a:srgbClr val="000000"/>
                </a:solidFill>
                <a:latin typeface="Arial" panose="020B0604020202020204"/>
                <a:ea typeface="PMingLiU"/>
              </a:rPr>
              <a:t>Macro processor design options</a:t>
            </a:r>
            <a:endParaRPr lang="en-IN" sz="2400" b="0" strike="noStrike" spc="-1">
              <a:latin typeface="Arial" panose="020B0604020202020204"/>
            </a:endParaRPr>
          </a:p>
        </p:txBody>
      </p:sp>
      <p:sp>
        <p:nvSpPr>
          <p:cNvPr id="1089" name="CustomShape 2"/>
          <p:cNvSpPr/>
          <p:nvPr/>
        </p:nvSpPr>
        <p:spPr>
          <a:xfrm>
            <a:off x="457200" y="273600"/>
            <a:ext cx="8228160" cy="1143720"/>
          </a:xfrm>
          <a:prstGeom prst="rect">
            <a:avLst/>
          </a:prstGeom>
          <a:noFill/>
          <a:ln>
            <a:noFill/>
          </a:ln>
        </p:spPr>
        <p:style>
          <a:lnRef idx="0">
            <a:srgbClr val="FFFFFF"/>
          </a:lnRef>
          <a:fillRef idx="0">
            <a:srgbClr val="FFFFFF"/>
          </a:fillRef>
          <a:effectRef idx="0">
            <a:srgbClr val="FFFFFF"/>
          </a:effectRef>
          <a:fontRef idx="minor"/>
        </p:style>
      </p:sp>
      <p:sp>
        <p:nvSpPr>
          <p:cNvPr id="1090" name="CustomShape 3"/>
          <p:cNvSpPr/>
          <p:nvPr/>
        </p:nvSpPr>
        <p:spPr>
          <a:xfrm>
            <a:off x="457200" y="1604520"/>
            <a:ext cx="8228160" cy="3976200"/>
          </a:xfrm>
          <a:prstGeom prst="rect">
            <a:avLst/>
          </a:prstGeom>
          <a:noFill/>
          <a:ln>
            <a:noFill/>
          </a:ln>
        </p:spPr>
        <p:style>
          <a:lnRef idx="0">
            <a:srgbClr val="FFFFFF"/>
          </a:lnRef>
          <a:fillRef idx="0">
            <a:srgbClr val="FFFFFF"/>
          </a:fillRef>
          <a:effectRef idx="0">
            <a:srgbClr val="FFFFFF"/>
          </a:effectRef>
          <a:fontRef idx="minor"/>
        </p:style>
        <p:txBody>
          <a:bodyPr lIns="0" tIns="0" rIns="0" bIns="0">
            <a:normAutofit/>
          </a:bodyPr>
          <a:p>
            <a:pPr marL="431800" indent="-323215">
              <a:lnSpc>
                <a:spcPct val="100000"/>
              </a:lnSpc>
              <a:spcBef>
                <a:spcPts val="1415"/>
              </a:spcBef>
              <a:buClr>
                <a:srgbClr val="000000"/>
              </a:buClr>
              <a:buSzPct val="45000"/>
              <a:buFont typeface="Wingdings" panose="05000000000000000000" pitchFamily="2" charset="2"/>
              <a:buChar char=""/>
            </a:pPr>
            <a:r>
              <a:rPr lang="en-IN" sz="1800" b="1" strike="noStrike" spc="-1">
                <a:solidFill>
                  <a:srgbClr val="000000"/>
                </a:solidFill>
                <a:latin typeface="Arial" panose="020B0604020202020204"/>
                <a:ea typeface="DejaVu Sans"/>
              </a:rPr>
              <a:t>Recursive macro expansion</a:t>
            </a:r>
            <a:endParaRPr lang="en-IN" sz="1800" b="0" strike="noStrike" spc="-1">
              <a:latin typeface="Arial" panose="020B0604020202020204"/>
            </a:endParaRPr>
          </a:p>
          <a:p>
            <a:pPr marL="431800" indent="-323215">
              <a:lnSpc>
                <a:spcPct val="100000"/>
              </a:lnSpc>
              <a:spcBef>
                <a:spcPts val="1415"/>
              </a:spcBef>
              <a:buClr>
                <a:srgbClr val="000000"/>
              </a:buClr>
              <a:buSzPct val="45000"/>
              <a:buFont typeface="Wingdings" panose="05000000000000000000" pitchFamily="2" charset="2"/>
              <a:buChar char=""/>
            </a:pPr>
            <a:r>
              <a:rPr lang="en-IN" sz="1800" b="1" strike="noStrike" spc="-1">
                <a:solidFill>
                  <a:srgbClr val="000000"/>
                </a:solidFill>
                <a:latin typeface="Arial" panose="020B0604020202020204"/>
                <a:ea typeface="DejaVu Sans"/>
              </a:rPr>
              <a:t>General-purpose macro processors</a:t>
            </a:r>
            <a:endParaRPr lang="en-IN" sz="1800" b="0" strike="noStrike" spc="-1">
              <a:latin typeface="Arial" panose="020B0604020202020204"/>
            </a:endParaRPr>
          </a:p>
          <a:p>
            <a:pPr marL="431800" indent="-323215">
              <a:lnSpc>
                <a:spcPct val="100000"/>
              </a:lnSpc>
              <a:spcBef>
                <a:spcPts val="1415"/>
              </a:spcBef>
              <a:buClr>
                <a:srgbClr val="000000"/>
              </a:buClr>
              <a:buSzPct val="45000"/>
              <a:buFont typeface="Wingdings" panose="05000000000000000000" pitchFamily="2" charset="2"/>
              <a:buChar char=""/>
            </a:pPr>
            <a:r>
              <a:rPr lang="en-IN" sz="1800" b="1" strike="noStrike" spc="-1">
                <a:solidFill>
                  <a:srgbClr val="000000"/>
                </a:solidFill>
                <a:latin typeface="Arial" panose="020B0604020202020204"/>
                <a:ea typeface="DejaVu Sans"/>
              </a:rPr>
              <a:t>Macro processing within language translators</a:t>
            </a:r>
            <a:endParaRPr lang="en-IN" sz="18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1" name="TextShape 1"/>
          <p:cNvSpPr txBox="1"/>
          <p:nvPr/>
        </p:nvSpPr>
        <p:spPr>
          <a:xfrm>
            <a:off x="457200" y="273600"/>
            <a:ext cx="8228880" cy="1144440"/>
          </a:xfrm>
          <a:prstGeom prst="rect">
            <a:avLst/>
          </a:prstGeom>
          <a:noFill/>
          <a:ln>
            <a:noFill/>
          </a:ln>
        </p:spPr>
        <p:txBody>
          <a:bodyPr lIns="0" tIns="0" rIns="0" bIns="0" anchor="ctr">
            <a:noAutofit/>
          </a:bodyPr>
          <a:p>
            <a:pPr>
              <a:lnSpc>
                <a:spcPct val="100000"/>
              </a:lnSpc>
            </a:pPr>
            <a:r>
              <a:rPr lang="en-IN" sz="2800" b="1" strike="noStrike" spc="-1">
                <a:solidFill>
                  <a:srgbClr val="000000"/>
                </a:solidFill>
                <a:latin typeface="Arial" panose="020B0604020202020204"/>
                <a:ea typeface="DejaVu Sans"/>
              </a:rPr>
              <a:t>Recursive macro expansion</a:t>
            </a:r>
            <a:endParaRPr lang="en-IN" sz="2800" b="0" strike="noStrike" spc="-1">
              <a:solidFill>
                <a:srgbClr val="000000"/>
              </a:solidFill>
              <a:latin typeface="Arial" panose="020B0604020202020204"/>
            </a:endParaRPr>
          </a:p>
        </p:txBody>
      </p:sp>
      <p:sp>
        <p:nvSpPr>
          <p:cNvPr id="1092" name="TextShape 2"/>
          <p:cNvSpPr txBox="1"/>
          <p:nvPr/>
        </p:nvSpPr>
        <p:spPr>
          <a:xfrm>
            <a:off x="457200" y="1604520"/>
            <a:ext cx="8228880" cy="3976920"/>
          </a:xfrm>
          <a:prstGeom prst="rect">
            <a:avLst/>
          </a:prstGeom>
          <a:noFill/>
          <a:ln>
            <a:noFill/>
          </a:ln>
        </p:spPr>
        <p:txBody>
          <a:bodyPr lIns="0" tIns="0" rIns="0" bIns="0">
            <a:noAutofit/>
          </a:bodyPr>
          <a:p>
            <a:pPr>
              <a:lnSpc>
                <a:spcPct val="100000"/>
              </a:lnSpc>
            </a:pPr>
            <a:r>
              <a:rPr lang="en-US" sz="1800" b="0" strike="noStrike" spc="-1">
                <a:solidFill>
                  <a:srgbClr val="000000"/>
                </a:solidFill>
                <a:latin typeface="Arial" panose="020B0604020202020204"/>
              </a:rPr>
              <a:t>Invocation of one macro by another macro is called recursive macro</a:t>
            </a:r>
            <a:endParaRPr lang="en-IN" sz="1800" b="0" strike="noStrike" spc="-1">
              <a:solidFill>
                <a:srgbClr val="000000"/>
              </a:solidFill>
              <a:latin typeface="Arial" panose="020B0604020202020204"/>
            </a:endParaRPr>
          </a:p>
        </p:txBody>
      </p:sp>
      <p:pic>
        <p:nvPicPr>
          <p:cNvPr id="1093" name="Picture 3"/>
          <p:cNvPicPr/>
          <p:nvPr/>
        </p:nvPicPr>
        <p:blipFill>
          <a:blip r:embed="rId1"/>
          <a:stretch>
            <a:fillRect/>
          </a:stretch>
        </p:blipFill>
        <p:spPr>
          <a:xfrm>
            <a:off x="755640" y="2133000"/>
            <a:ext cx="6943320" cy="3228480"/>
          </a:xfrm>
          <a:prstGeom prst="rect">
            <a:avLst/>
          </a:prstGeom>
          <a:ln>
            <a:noFill/>
          </a:ln>
        </p:spPr>
      </p:pic>
      <p:sp>
        <p:nvSpPr>
          <p:cNvPr id="1094" name="CustomShape 3"/>
          <p:cNvSpPr/>
          <p:nvPr/>
        </p:nvSpPr>
        <p:spPr>
          <a:xfrm>
            <a:off x="1015200" y="5443200"/>
            <a:ext cx="7192440" cy="12290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oAutofit/>
          </a:bodyPr>
          <a:p>
            <a:pPr>
              <a:lnSpc>
                <a:spcPct val="100000"/>
              </a:lnSpc>
            </a:pPr>
            <a:r>
              <a:rPr lang="en-US" sz="1800" b="0" strike="noStrike" spc="-1">
                <a:solidFill>
                  <a:srgbClr val="000000"/>
                </a:solidFill>
                <a:latin typeface="Arial" panose="020B0604020202020204"/>
                <a:ea typeface="DejaVu Sans"/>
              </a:rPr>
              <a:t>Here the macro named INPUT is calling another macro named SUM. This is called as</a:t>
            </a:r>
            <a:r>
              <a:rPr lang="en-IN" sz="1800" b="0" strike="noStrike" spc="-1">
                <a:solidFill>
                  <a:srgbClr val="000000"/>
                </a:solidFill>
                <a:latin typeface="Arial" panose="020B0604020202020204"/>
                <a:ea typeface="DejaVu Sans"/>
              </a:rPr>
              <a:t> </a:t>
            </a:r>
            <a:r>
              <a:rPr lang="en-US" sz="1800" b="0" strike="noStrike" spc="-1">
                <a:solidFill>
                  <a:srgbClr val="000000"/>
                </a:solidFill>
                <a:latin typeface="Arial" panose="020B0604020202020204"/>
                <a:ea typeface="DejaVu Sans"/>
              </a:rPr>
              <a:t>recursive macro.</a:t>
            </a:r>
            <a:endParaRPr lang="en-IN" sz="18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 name="TextShape 1"/>
          <p:cNvSpPr txBox="1"/>
          <p:nvPr/>
        </p:nvSpPr>
        <p:spPr>
          <a:xfrm>
            <a:off x="457200" y="273600"/>
            <a:ext cx="8228880" cy="1144440"/>
          </a:xfrm>
          <a:prstGeom prst="rect">
            <a:avLst/>
          </a:prstGeom>
          <a:noFill/>
          <a:ln>
            <a:noFill/>
          </a:ln>
        </p:spPr>
        <p:txBody>
          <a:bodyPr lIns="0" tIns="0" rIns="0" bIns="0" anchor="ctr">
            <a:noAutofit/>
          </a:bodyPr>
          <a:p>
            <a:endParaRPr lang="en-IN" sz="1800" b="0" strike="noStrike" spc="-1">
              <a:solidFill>
                <a:srgbClr val="000000"/>
              </a:solidFill>
              <a:latin typeface="Arial" panose="020B0604020202020204"/>
            </a:endParaRPr>
          </a:p>
        </p:txBody>
      </p:sp>
      <p:sp>
        <p:nvSpPr>
          <p:cNvPr id="1096" name="TextShape 2"/>
          <p:cNvSpPr txBox="1"/>
          <p:nvPr/>
        </p:nvSpPr>
        <p:spPr>
          <a:xfrm>
            <a:off x="457200" y="1604520"/>
            <a:ext cx="8228880" cy="3976920"/>
          </a:xfrm>
          <a:prstGeom prst="rect">
            <a:avLst/>
          </a:prstGeom>
          <a:noFill/>
          <a:ln>
            <a:noFill/>
          </a:ln>
        </p:spPr>
        <p:txBody>
          <a:bodyPr lIns="0" tIns="0" rIns="0" bIns="0">
            <a:noAutofit/>
          </a:bodyPr>
          <a:p>
            <a:endParaRPr lang="en-IN" sz="1800" b="0" strike="noStrike" spc="-1">
              <a:solidFill>
                <a:srgbClr val="000000"/>
              </a:solidFill>
              <a:latin typeface="Arial" panose="020B0604020202020204"/>
            </a:endParaRPr>
          </a:p>
        </p:txBody>
      </p:sp>
      <p:pic>
        <p:nvPicPr>
          <p:cNvPr id="1097" name="Picture 3"/>
          <p:cNvPicPr/>
          <p:nvPr/>
        </p:nvPicPr>
        <p:blipFill>
          <a:blip r:embed="rId1"/>
          <a:stretch>
            <a:fillRect/>
          </a:stretch>
        </p:blipFill>
        <p:spPr>
          <a:xfrm>
            <a:off x="0" y="144000"/>
            <a:ext cx="9144000" cy="626400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8" name="TextShape 1"/>
          <p:cNvSpPr txBox="1"/>
          <p:nvPr/>
        </p:nvSpPr>
        <p:spPr>
          <a:xfrm>
            <a:off x="457200" y="273600"/>
            <a:ext cx="8228880" cy="1144440"/>
          </a:xfrm>
          <a:prstGeom prst="rect">
            <a:avLst/>
          </a:prstGeom>
          <a:noFill/>
          <a:ln>
            <a:noFill/>
          </a:ln>
        </p:spPr>
        <p:txBody>
          <a:bodyPr lIns="0" tIns="0" rIns="0" bIns="0" anchor="ctr">
            <a:noAutofit/>
          </a:bodyPr>
          <a:p>
            <a:endParaRPr lang="en-IN" sz="1800" b="0" strike="noStrike" spc="-1">
              <a:solidFill>
                <a:srgbClr val="000000"/>
              </a:solidFill>
              <a:latin typeface="Arial" panose="020B0604020202020204"/>
            </a:endParaRPr>
          </a:p>
        </p:txBody>
      </p:sp>
      <p:sp>
        <p:nvSpPr>
          <p:cNvPr id="1099" name="TextShape 2"/>
          <p:cNvSpPr txBox="1"/>
          <p:nvPr/>
        </p:nvSpPr>
        <p:spPr>
          <a:xfrm>
            <a:off x="457200" y="1604520"/>
            <a:ext cx="8228880" cy="3976920"/>
          </a:xfrm>
          <a:prstGeom prst="rect">
            <a:avLst/>
          </a:prstGeom>
          <a:noFill/>
          <a:ln>
            <a:noFill/>
          </a:ln>
        </p:spPr>
        <p:txBody>
          <a:bodyPr lIns="0" tIns="0" rIns="0" bIns="0">
            <a:noAutofit/>
          </a:bodyPr>
          <a:p>
            <a:endParaRPr lang="en-IN" sz="1800" b="0" strike="noStrike" spc="-1">
              <a:solidFill>
                <a:srgbClr val="000000"/>
              </a:solidFill>
              <a:latin typeface="Arial" panose="020B0604020202020204"/>
            </a:endParaRPr>
          </a:p>
        </p:txBody>
      </p:sp>
      <p:pic>
        <p:nvPicPr>
          <p:cNvPr id="1100" name="Picture 3"/>
          <p:cNvPicPr/>
          <p:nvPr/>
        </p:nvPicPr>
        <p:blipFill>
          <a:blip r:embed="rId1"/>
          <a:stretch>
            <a:fillRect/>
          </a:stretch>
        </p:blipFill>
        <p:spPr>
          <a:xfrm>
            <a:off x="34200" y="144000"/>
            <a:ext cx="9037800" cy="633600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1" name="TextShape 1"/>
          <p:cNvSpPr txBox="1"/>
          <p:nvPr/>
        </p:nvSpPr>
        <p:spPr>
          <a:xfrm>
            <a:off x="457200" y="273600"/>
            <a:ext cx="8228880" cy="1144440"/>
          </a:xfrm>
          <a:prstGeom prst="rect">
            <a:avLst/>
          </a:prstGeom>
          <a:noFill/>
          <a:ln>
            <a:noFill/>
          </a:ln>
        </p:spPr>
        <p:txBody>
          <a:bodyPr lIns="0" tIns="0" rIns="0" bIns="0" anchor="ctr">
            <a:noAutofit/>
          </a:bodyPr>
          <a:p>
            <a:endParaRPr lang="en-IN" sz="1800" b="0" strike="noStrike" spc="-1">
              <a:solidFill>
                <a:srgbClr val="000000"/>
              </a:solidFill>
              <a:latin typeface="Arial" panose="020B0604020202020204"/>
            </a:endParaRPr>
          </a:p>
        </p:txBody>
      </p:sp>
      <p:sp>
        <p:nvSpPr>
          <p:cNvPr id="1102" name="TextShape 2"/>
          <p:cNvSpPr txBox="1"/>
          <p:nvPr/>
        </p:nvSpPr>
        <p:spPr>
          <a:xfrm>
            <a:off x="457200" y="1604520"/>
            <a:ext cx="8228880" cy="3976920"/>
          </a:xfrm>
          <a:prstGeom prst="rect">
            <a:avLst/>
          </a:prstGeom>
          <a:noFill/>
          <a:ln>
            <a:noFill/>
          </a:ln>
        </p:spPr>
        <p:txBody>
          <a:bodyPr lIns="0" tIns="0" rIns="0" bIns="0">
            <a:noAutofit/>
          </a:bodyPr>
          <a:p>
            <a:pPr marL="285750" indent="-285750">
              <a:lnSpc>
                <a:spcPct val="100000"/>
              </a:lnSpc>
              <a:buClr>
                <a:srgbClr val="000000"/>
              </a:buClr>
              <a:buFont typeface="Arial" panose="020B0604020202020204"/>
              <a:buChar char="•"/>
            </a:pPr>
            <a:r>
              <a:rPr lang="en-US" sz="2000" b="0" strike="noStrike" spc="-1">
                <a:solidFill>
                  <a:srgbClr val="000000"/>
                </a:solidFill>
                <a:latin typeface="Arial" panose="020B0604020202020204"/>
              </a:rPr>
              <a:t>The macro processor design algorithm discussed previously cannot handle recursive</a:t>
            </a:r>
            <a:r>
              <a:rPr lang="en-IN" sz="2000" b="0" strike="noStrike" spc="-1">
                <a:solidFill>
                  <a:srgbClr val="000000"/>
                </a:solidFill>
                <a:latin typeface="Arial" panose="020B0604020202020204"/>
              </a:rPr>
              <a:t> </a:t>
            </a:r>
            <a:r>
              <a:rPr lang="en-US" sz="2000" b="0" strike="noStrike" spc="-1">
                <a:solidFill>
                  <a:srgbClr val="000000"/>
                </a:solidFill>
                <a:latin typeface="Arial" panose="020B0604020202020204"/>
              </a:rPr>
              <a:t>macro invocation and expansion.</a:t>
            </a:r>
            <a:endParaRPr lang="en-IN" sz="2000" b="0" strike="noStrike" spc="-1">
              <a:solidFill>
                <a:srgbClr val="000000"/>
              </a:solidFill>
              <a:latin typeface="Arial" panose="020B0604020202020204"/>
            </a:endParaRPr>
          </a:p>
          <a:p>
            <a:pPr marL="285750" indent="-285750">
              <a:lnSpc>
                <a:spcPct val="100000"/>
              </a:lnSpc>
              <a:buClr>
                <a:srgbClr val="000000"/>
              </a:buClr>
              <a:buFont typeface="Arial" panose="020B0604020202020204"/>
              <a:buChar char="•"/>
            </a:pPr>
            <a:r>
              <a:rPr lang="en-IN" sz="2000" b="0" strike="noStrike" spc="-1">
                <a:solidFill>
                  <a:srgbClr val="000000"/>
                </a:solidFill>
                <a:latin typeface="Arial" panose="020B0604020202020204"/>
              </a:rPr>
              <a:t>The algorithm does not work properly if the macro invocation statement appears within the body of a macro instruction</a:t>
            </a:r>
            <a:endParaRPr lang="en-IN" sz="2000" b="0" strike="noStrike" spc="-1">
              <a:solidFill>
                <a:srgbClr val="000000"/>
              </a:solidFill>
              <a:latin typeface="Arial" panose="020B0604020202020204"/>
            </a:endParaRPr>
          </a:p>
          <a:p>
            <a:pPr marL="285750" indent="-285750">
              <a:lnSpc>
                <a:spcPct val="100000"/>
              </a:lnSpc>
              <a:buClr>
                <a:srgbClr val="000000"/>
              </a:buClr>
              <a:buFont typeface="Arial" panose="020B0604020202020204"/>
              <a:buChar char="•"/>
            </a:pPr>
            <a:r>
              <a:rPr lang="en-IN" sz="2000" b="0" strike="noStrike" spc="-1">
                <a:solidFill>
                  <a:srgbClr val="000000"/>
                </a:solidFill>
                <a:latin typeface="Arial" panose="020B0604020202020204"/>
              </a:rPr>
              <a:t>The procedure EXPAND would be called when the macro was recognized .</a:t>
            </a:r>
            <a:endParaRPr lang="en-IN" sz="2000" b="0" strike="noStrike" spc="-1">
              <a:solidFill>
                <a:srgbClr val="000000"/>
              </a:solidFill>
              <a:latin typeface="Arial" panose="020B0604020202020204"/>
            </a:endParaRPr>
          </a:p>
          <a:p>
            <a:pPr marL="285750" indent="-285750">
              <a:lnSpc>
                <a:spcPct val="100000"/>
              </a:lnSpc>
              <a:buClr>
                <a:srgbClr val="000000"/>
              </a:buClr>
              <a:buFont typeface="Arial" panose="020B0604020202020204"/>
              <a:buChar char="•"/>
            </a:pPr>
            <a:r>
              <a:rPr lang="en-IN" sz="2000" b="0" strike="noStrike" spc="-1">
                <a:solidFill>
                  <a:srgbClr val="000000"/>
                </a:solidFill>
                <a:latin typeface="Arial" panose="020B0604020202020204"/>
              </a:rPr>
              <a:t>The arguments from the macro invocation would be entered into ARGTAB as  </a:t>
            </a:r>
            <a:endParaRPr lang="en-IN" sz="2000" b="0" strike="noStrike" spc="-1">
              <a:solidFill>
                <a:srgbClr val="000000"/>
              </a:solidFill>
              <a:latin typeface="Arial" panose="020B0604020202020204"/>
            </a:endParaRPr>
          </a:p>
          <a:p>
            <a:pPr>
              <a:lnSpc>
                <a:spcPct val="100000"/>
              </a:lnSpc>
            </a:pPr>
            <a:endParaRPr lang="en-IN" sz="2000" b="0" strike="noStrike" spc="-1">
              <a:solidFill>
                <a:srgbClr val="000000"/>
              </a:solidFill>
              <a:latin typeface="Arial" panose="020B0604020202020204"/>
            </a:endParaRPr>
          </a:p>
          <a:p>
            <a:pPr marL="285750" indent="-285750">
              <a:lnSpc>
                <a:spcPct val="100000"/>
              </a:lnSpc>
              <a:buClr>
                <a:srgbClr val="000000"/>
              </a:buClr>
              <a:buFont typeface="Arial" panose="020B0604020202020204"/>
              <a:buChar char="•"/>
            </a:pPr>
            <a:r>
              <a:rPr lang="en-US" sz="2000" b="1" strike="noStrike" spc="-1">
                <a:solidFill>
                  <a:srgbClr val="000000"/>
                </a:solidFill>
                <a:latin typeface="Arial" panose="020B0604020202020204"/>
              </a:rPr>
              <a:t> </a:t>
            </a:r>
            <a:endParaRPr lang="en-IN" sz="2000" b="0" strike="noStrike" spc="-1">
              <a:solidFill>
                <a:srgbClr val="000000"/>
              </a:solidFill>
              <a:latin typeface="Arial" panose="020B0604020202020204"/>
            </a:endParaRPr>
          </a:p>
        </p:txBody>
      </p:sp>
      <p:pic>
        <p:nvPicPr>
          <p:cNvPr id="1103" name="Picture 3_0"/>
          <p:cNvPicPr/>
          <p:nvPr/>
        </p:nvPicPr>
        <p:blipFill>
          <a:blip r:embed="rId1"/>
          <a:stretch>
            <a:fillRect/>
          </a:stretch>
        </p:blipFill>
        <p:spPr>
          <a:xfrm>
            <a:off x="4680000" y="4104000"/>
            <a:ext cx="3647520" cy="192816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4" name="TextShape 1"/>
          <p:cNvSpPr txBox="1"/>
          <p:nvPr/>
        </p:nvSpPr>
        <p:spPr>
          <a:xfrm>
            <a:off x="457200" y="273600"/>
            <a:ext cx="8228880" cy="1144440"/>
          </a:xfrm>
          <a:prstGeom prst="rect">
            <a:avLst/>
          </a:prstGeom>
          <a:noFill/>
          <a:ln>
            <a:noFill/>
          </a:ln>
        </p:spPr>
        <p:txBody>
          <a:bodyPr lIns="0" tIns="0" rIns="0" bIns="0" anchor="ctr">
            <a:noAutofit/>
          </a:bodyPr>
          <a:p>
            <a:endParaRPr lang="en-IN" sz="1800" b="0" strike="noStrike" spc="-1">
              <a:solidFill>
                <a:srgbClr val="000000"/>
              </a:solidFill>
              <a:latin typeface="Arial" panose="020B0604020202020204"/>
            </a:endParaRPr>
          </a:p>
        </p:txBody>
      </p:sp>
      <p:sp>
        <p:nvSpPr>
          <p:cNvPr id="1105" name="TextShape 2"/>
          <p:cNvSpPr txBox="1"/>
          <p:nvPr/>
        </p:nvSpPr>
        <p:spPr>
          <a:xfrm>
            <a:off x="457200" y="1604520"/>
            <a:ext cx="8228880" cy="3976920"/>
          </a:xfrm>
          <a:prstGeom prst="rect">
            <a:avLst/>
          </a:prstGeom>
          <a:noFill/>
          <a:ln>
            <a:noFill/>
          </a:ln>
        </p:spPr>
        <p:txBody>
          <a:bodyPr lIns="0" tIns="0" rIns="0" bIns="0">
            <a:noAutofit/>
          </a:bodyPr>
          <a:p>
            <a:pPr>
              <a:lnSpc>
                <a:spcPct val="100000"/>
              </a:lnSpc>
            </a:pPr>
            <a:endParaRPr lang="en-IN" sz="1800" b="0" strike="noStrike" spc="-1">
              <a:solidFill>
                <a:srgbClr val="000000"/>
              </a:solidFill>
              <a:latin typeface="Arial" panose="020B0604020202020204"/>
            </a:endParaRPr>
          </a:p>
          <a:p>
            <a:pPr marL="285750" indent="-285750">
              <a:lnSpc>
                <a:spcPct val="100000"/>
              </a:lnSpc>
              <a:buClr>
                <a:srgbClr val="000000"/>
              </a:buClr>
              <a:buFont typeface="Arial" panose="020B0604020202020204"/>
              <a:buChar char="•"/>
            </a:pPr>
            <a:r>
              <a:rPr lang="en-US" sz="2000" b="0" strike="noStrike" spc="-1">
                <a:solidFill>
                  <a:srgbClr val="000000"/>
                </a:solidFill>
                <a:latin typeface="Arial" panose="020B0604020202020204"/>
              </a:rPr>
              <a:t>The boolean variable EXPANDING would be set to TRUE and </a:t>
            </a:r>
            <a:r>
              <a:rPr lang="en-US" sz="2000" b="0" strike="noStrike" spc="-1">
                <a:solidFill>
                  <a:srgbClr val="000000"/>
                </a:solidFill>
                <a:latin typeface="Arial" panose="020B0604020202020204"/>
              </a:rPr>
              <a:t>expansion of macro invocation statement would begin</a:t>
            </a:r>
            <a:endParaRPr lang="en-IN" sz="2000" b="0" strike="noStrike" spc="-1">
              <a:solidFill>
                <a:srgbClr val="000000"/>
              </a:solidFill>
              <a:latin typeface="Arial" panose="020B0604020202020204"/>
            </a:endParaRPr>
          </a:p>
          <a:p>
            <a:pPr marL="285750" indent="-285750">
              <a:lnSpc>
                <a:spcPct val="100000"/>
              </a:lnSpc>
              <a:buClr>
                <a:srgbClr val="000000"/>
              </a:buClr>
              <a:buFont typeface="Arial" panose="020B0604020202020204"/>
              <a:buChar char="•"/>
            </a:pPr>
            <a:r>
              <a:rPr lang="en-US" sz="2000" b="0" strike="noStrike" spc="-1">
                <a:solidFill>
                  <a:srgbClr val="000000"/>
                </a:solidFill>
                <a:latin typeface="Arial" panose="020B0604020202020204"/>
              </a:rPr>
              <a:t>The processing proceed until line 50 which contains a statement </a:t>
            </a:r>
            <a:r>
              <a:rPr lang="en-US" sz="2000" b="0" strike="noStrike" spc="-1">
                <a:solidFill>
                  <a:srgbClr val="000000"/>
                </a:solidFill>
                <a:latin typeface="Arial" panose="020B0604020202020204"/>
              </a:rPr>
              <a:t>invoking RDCHAR</a:t>
            </a:r>
            <a:endParaRPr lang="en-IN" sz="2000" b="0" strike="noStrike" spc="-1">
              <a:solidFill>
                <a:srgbClr val="000000"/>
              </a:solidFill>
              <a:latin typeface="Arial" panose="020B0604020202020204"/>
            </a:endParaRPr>
          </a:p>
          <a:p>
            <a:pPr marL="285750" indent="-285750">
              <a:lnSpc>
                <a:spcPct val="100000"/>
              </a:lnSpc>
              <a:buClr>
                <a:srgbClr val="000000"/>
              </a:buClr>
              <a:buFont typeface="Arial" panose="020B0604020202020204"/>
              <a:buChar char="•"/>
            </a:pPr>
            <a:r>
              <a:rPr lang="en-US" sz="2000" b="0" strike="noStrike" spc="-1">
                <a:solidFill>
                  <a:srgbClr val="000000"/>
                </a:solidFill>
                <a:latin typeface="Arial" panose="020B0604020202020204"/>
              </a:rPr>
              <a:t>PROCESSLINE  would call EXPAND again</a:t>
            </a:r>
            <a:endParaRPr lang="en-IN" sz="2000" b="0" strike="noStrike" spc="-1">
              <a:solidFill>
                <a:srgbClr val="000000"/>
              </a:solidFill>
              <a:latin typeface="Arial" panose="020B0604020202020204"/>
            </a:endParaRPr>
          </a:p>
          <a:p>
            <a:pPr>
              <a:lnSpc>
                <a:spcPct val="100000"/>
              </a:lnSpc>
            </a:pPr>
            <a:endParaRPr lang="en-IN" sz="2000" b="0" strike="noStrike" spc="-1">
              <a:solidFill>
                <a:srgbClr val="000000"/>
              </a:solidFill>
              <a:latin typeface="Arial" panose="020B0604020202020204"/>
            </a:endParaRPr>
          </a:p>
          <a:p>
            <a:pPr>
              <a:lnSpc>
                <a:spcPct val="100000"/>
              </a:lnSpc>
            </a:pPr>
            <a:r>
              <a:rPr lang="en-US" sz="2000" b="0" strike="noStrike" spc="-1">
                <a:solidFill>
                  <a:srgbClr val="000000"/>
                </a:solidFill>
                <a:latin typeface="Arial" panose="020B0604020202020204"/>
              </a:rPr>
              <a:t> </a:t>
            </a:r>
            <a:endParaRPr lang="en-IN" sz="2000" b="0" strike="noStrike" spc="-1">
              <a:solidFill>
                <a:srgbClr val="000000"/>
              </a:solidFill>
              <a:latin typeface="Arial" panose="020B0604020202020204"/>
            </a:endParaRPr>
          </a:p>
          <a:p>
            <a:pPr>
              <a:lnSpc>
                <a:spcPct val="100000"/>
              </a:lnSpc>
            </a:pPr>
            <a:endParaRPr lang="en-IN" sz="2000" b="0" strike="noStrike" spc="-1">
              <a:solidFill>
                <a:srgbClr val="000000"/>
              </a:solidFill>
              <a:latin typeface="Arial" panose="020B0604020202020204"/>
            </a:endParaRPr>
          </a:p>
          <a:p>
            <a:pPr marL="285750" indent="-285750">
              <a:lnSpc>
                <a:spcPct val="100000"/>
              </a:lnSpc>
              <a:buClr>
                <a:srgbClr val="000000"/>
              </a:buClr>
              <a:buFont typeface="Arial" panose="020B0604020202020204"/>
              <a:buChar char="•"/>
            </a:pPr>
            <a:r>
              <a:rPr lang="en-US" sz="2000" b="1" strike="noStrike" spc="-1">
                <a:solidFill>
                  <a:srgbClr val="000000"/>
                </a:solidFill>
                <a:latin typeface="Arial" panose="020B0604020202020204"/>
              </a:rPr>
              <a:t> </a:t>
            </a:r>
            <a:endParaRPr lang="en-IN" sz="2000" b="0" strike="noStrike" spc="-1">
              <a:solidFill>
                <a:srgbClr val="000000"/>
              </a:solidFill>
              <a:latin typeface="Arial" panose="020B0604020202020204"/>
            </a:endParaRPr>
          </a:p>
        </p:txBody>
      </p:sp>
      <p:sp>
        <p:nvSpPr>
          <p:cNvPr id="1106" name="TextShape 3"/>
          <p:cNvSpPr txBox="1"/>
          <p:nvPr/>
        </p:nvSpPr>
        <p:spPr>
          <a:xfrm>
            <a:off x="576000" y="648000"/>
            <a:ext cx="4788360" cy="432000"/>
          </a:xfrm>
          <a:prstGeom prst="rect">
            <a:avLst/>
          </a:prstGeom>
          <a:noFill/>
          <a:ln>
            <a:noFill/>
          </a:ln>
        </p:spPr>
        <p:txBody>
          <a:bodyPr lIns="90000" tIns="45000" rIns="90000" bIns="45000">
            <a:noAutofit/>
          </a:bodyPr>
          <a:p>
            <a:r>
              <a:rPr lang="en-US" sz="2000" b="1" strike="noStrike" spc="-1">
                <a:latin typeface="Arial" panose="020B0604020202020204"/>
              </a:rPr>
              <a:t> </a:t>
            </a:r>
            <a:r>
              <a:rPr lang="en-US" sz="2000" b="1" strike="noStrike" spc="-1">
                <a:latin typeface="Arial" panose="020B0604020202020204"/>
              </a:rPr>
              <a:t>Reasons</a:t>
            </a:r>
            <a:endParaRPr lang="en-IN" sz="2000" b="0" strike="noStrike" spc="-1">
              <a:latin typeface="Arial" panose="020B0604020202020204"/>
            </a:endParaRPr>
          </a:p>
        </p:txBody>
      </p:sp>
      <p:graphicFrame>
        <p:nvGraphicFramePr>
          <p:cNvPr id="1107" name="Table 4"/>
          <p:cNvGraphicFramePr/>
          <p:nvPr/>
        </p:nvGraphicFramePr>
        <p:xfrm>
          <a:off x="3024000" y="3744000"/>
          <a:ext cx="3600000" cy="1399680"/>
        </p:xfrm>
        <a:graphic>
          <a:graphicData uri="http://schemas.openxmlformats.org/drawingml/2006/table">
            <a:tbl>
              <a:tblPr/>
              <a:tblGrid>
                <a:gridCol w="1800360"/>
                <a:gridCol w="1799640"/>
              </a:tblGrid>
              <a:tr h="349920">
                <a:tc>
                  <a:txBody>
                    <a:bodyPr>
                      <a:spAutoFit/>
                    </a:bodyPr>
                    <a:p>
                      <a:r>
                        <a:rPr lang="en-IN" sz="1800" b="0" strike="noStrike" spc="-1">
                          <a:latin typeface="Arial" panose="020B0604020202020204"/>
                        </a:rPr>
                        <a:t>Parameter</a:t>
                      </a:r>
                      <a:endParaRPr lang="en-IN" sz="1800" b="0" strike="noStrike" spc="-1">
                        <a:latin typeface="Arial" panose="020B0604020202020204"/>
                      </a:endParaRPr>
                    </a:p>
                  </a:txBody>
                  <a:tcPr marL="90000" marR="90000" marT="46800" marB="46800">
                    <a:lnL w="720">
                      <a:solidFill>
                        <a:srgbClr val="FFFFFF"/>
                      </a:solidFill>
                    </a:lnL>
                    <a:lnR w="720">
                      <a:solidFill>
                        <a:srgbClr val="FFFFFF"/>
                      </a:solidFill>
                    </a:lnR>
                    <a:lnT w="720">
                      <a:solidFill>
                        <a:srgbClr val="FFFFFF"/>
                      </a:solidFill>
                    </a:lnT>
                    <a:solidFill>
                      <a:srgbClr val="B3B3B3"/>
                    </a:solidFill>
                  </a:tcPr>
                </a:tc>
                <a:tc>
                  <a:txBody>
                    <a:bodyPr>
                      <a:spAutoFit/>
                    </a:bodyPr>
                    <a:p>
                      <a:r>
                        <a:rPr lang="en-IN" sz="1800" b="0" strike="noStrike" spc="-1">
                          <a:latin typeface="Arial" panose="020B0604020202020204"/>
                        </a:rPr>
                        <a:t>Value</a:t>
                      </a:r>
                      <a:endParaRPr lang="en-IN" sz="1800" b="0" strike="noStrike" spc="-1">
                        <a:latin typeface="Arial" panose="020B0604020202020204"/>
                      </a:endParaRPr>
                    </a:p>
                  </a:txBody>
                  <a:tcPr marL="90000" marR="90000" marT="46800" marB="46800">
                    <a:lnL w="720">
                      <a:solidFill>
                        <a:srgbClr val="FFFFFF"/>
                      </a:solidFill>
                    </a:lnL>
                    <a:lnR w="720">
                      <a:solidFill>
                        <a:srgbClr val="FFFFFF"/>
                      </a:solidFill>
                    </a:lnR>
                    <a:lnT w="720">
                      <a:solidFill>
                        <a:srgbClr val="FFFFFF"/>
                      </a:solidFill>
                    </a:lnT>
                    <a:solidFill>
                      <a:srgbClr val="B3B3B3"/>
                    </a:solidFill>
                  </a:tcPr>
                </a:tc>
              </a:tr>
              <a:tr h="349920">
                <a:tc>
                  <a:txBody>
                    <a:bodyPr>
                      <a:spAutoFit/>
                    </a:bodyPr>
                    <a:p>
                      <a:r>
                        <a:rPr lang="en-IN" sz="1800" b="0" strike="noStrike" spc="-1">
                          <a:latin typeface="Arial" panose="020B0604020202020204"/>
                        </a:rPr>
                        <a:t>1</a:t>
                      </a:r>
                      <a:endParaRPr lang="en-IN" sz="1800" b="0" strike="noStrike" spc="-1">
                        <a:latin typeface="Arial" panose="020B0604020202020204"/>
                      </a:endParaRPr>
                    </a:p>
                  </a:txBody>
                  <a:tcPr marL="90000" marR="90000" marT="46800" marB="468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spAutoFit/>
                    </a:bodyPr>
                    <a:p>
                      <a:r>
                        <a:rPr lang="en-IN" sz="1800" b="0" strike="noStrike" spc="-1">
                          <a:latin typeface="Arial" panose="020B0604020202020204"/>
                        </a:rPr>
                        <a:t>F1</a:t>
                      </a:r>
                      <a:endParaRPr lang="en-IN" sz="1800" b="0" strike="noStrike" spc="-1">
                        <a:latin typeface="Arial" panose="020B0604020202020204"/>
                      </a:endParaRPr>
                    </a:p>
                  </a:txBody>
                  <a:tcPr marL="90000" marR="90000" marT="46800" marB="468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349920">
                <a:tc>
                  <a:txBody>
                    <a:bodyPr>
                      <a:spAutoFit/>
                    </a:bodyPr>
                    <a:p>
                      <a:r>
                        <a:rPr lang="en-IN" sz="1800" b="0" strike="noStrike" spc="-1">
                          <a:latin typeface="Arial" panose="020B0604020202020204"/>
                        </a:rPr>
                        <a:t>2</a:t>
                      </a:r>
                      <a:endParaRPr lang="en-IN" sz="1800" b="0" strike="noStrike" spc="-1">
                        <a:latin typeface="Arial" panose="020B0604020202020204"/>
                      </a:endParaRPr>
                    </a:p>
                  </a:txBody>
                  <a:tcPr marL="90000" marR="90000" marT="46800" marB="468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spAutoFit/>
                    </a:bodyPr>
                    <a:p>
                      <a:r>
                        <a:rPr lang="en-IN" sz="1800" b="0" strike="noStrike" spc="-1">
                          <a:latin typeface="Arial" panose="020B0604020202020204"/>
                        </a:rPr>
                        <a:t>...</a:t>
                      </a:r>
                      <a:endParaRPr lang="en-IN" sz="1800" b="0" strike="noStrike" spc="-1">
                        <a:latin typeface="Arial" panose="020B0604020202020204"/>
                      </a:endParaRPr>
                    </a:p>
                  </a:txBody>
                  <a:tcPr marL="90000" marR="90000" marT="46800" marB="468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349920">
                <a:tc>
                  <a:txBody>
                    <a:bodyPr/>
                    <a:p>
                      <a:pPr>
                        <a:buNone/>
                      </a:pPr>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spAutoFit/>
                    </a:bodyPr>
                    <a:p>
                      <a:r>
                        <a:rPr lang="en-IN" sz="1800" b="0" strike="noStrike" spc="-1">
                          <a:latin typeface="Arial" panose="020B0604020202020204"/>
                        </a:rPr>
                        <a:t>...</a:t>
                      </a:r>
                      <a:endParaRPr lang="en-IN" sz="1800" b="0" strike="noStrike" spc="-1">
                        <a:latin typeface="Arial" panose="020B0604020202020204"/>
                      </a:endParaRPr>
                    </a:p>
                  </a:txBody>
                  <a:tcPr marL="90000" marR="90000" marT="46800" marB="468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 name="TextShape 1"/>
          <p:cNvSpPr txBox="1"/>
          <p:nvPr/>
        </p:nvSpPr>
        <p:spPr>
          <a:xfrm>
            <a:off x="457200" y="273600"/>
            <a:ext cx="8228880" cy="1144440"/>
          </a:xfrm>
          <a:prstGeom prst="rect">
            <a:avLst/>
          </a:prstGeom>
          <a:noFill/>
          <a:ln>
            <a:noFill/>
          </a:ln>
        </p:spPr>
        <p:txBody>
          <a:bodyPr lIns="0" tIns="0" rIns="0" bIns="0" anchor="ctr">
            <a:noAutofit/>
          </a:bodyPr>
          <a:p>
            <a:endParaRPr lang="en-IN" sz="1800" b="0" strike="noStrike" spc="-1">
              <a:solidFill>
                <a:srgbClr val="000000"/>
              </a:solidFill>
              <a:latin typeface="Arial" panose="020B0604020202020204"/>
            </a:endParaRPr>
          </a:p>
        </p:txBody>
      </p:sp>
      <p:sp>
        <p:nvSpPr>
          <p:cNvPr id="1109" name="TextShape 2"/>
          <p:cNvSpPr txBox="1"/>
          <p:nvPr/>
        </p:nvSpPr>
        <p:spPr>
          <a:xfrm>
            <a:off x="457200" y="1604520"/>
            <a:ext cx="8228880" cy="3976920"/>
          </a:xfrm>
          <a:prstGeom prst="rect">
            <a:avLst/>
          </a:prstGeom>
          <a:noFill/>
          <a:ln>
            <a:noFill/>
          </a:ln>
        </p:spPr>
        <p:txBody>
          <a:bodyPr lIns="0" tIns="0" rIns="0" bIns="0">
            <a:noAutofit/>
          </a:bodyPr>
          <a:p>
            <a:pPr indent="-323850">
              <a:lnSpc>
                <a:spcPct val="100000"/>
              </a:lnSpc>
              <a:buClr>
                <a:srgbClr val="000000"/>
              </a:buClr>
              <a:buFont typeface="Wingdings" panose="05000000000000000000" pitchFamily="2" charset="2"/>
              <a:buChar char=""/>
            </a:pPr>
            <a:r>
              <a:rPr lang="en-IN" sz="2000" b="0" strike="noStrike" spc="-1">
                <a:solidFill>
                  <a:srgbClr val="000000"/>
                </a:solidFill>
                <a:latin typeface="Arial" panose="020B0604020202020204"/>
              </a:rPr>
              <a:t>The expansion of RDCHAR will proceed normally.</a:t>
            </a:r>
            <a:endParaRPr lang="en-IN" sz="2000" b="0" strike="noStrike" spc="-1">
              <a:solidFill>
                <a:srgbClr val="000000"/>
              </a:solidFill>
              <a:latin typeface="Arial" panose="020B0604020202020204"/>
            </a:endParaRPr>
          </a:p>
          <a:p>
            <a:pPr indent="-323850">
              <a:lnSpc>
                <a:spcPct val="100000"/>
              </a:lnSpc>
              <a:buClr>
                <a:srgbClr val="000000"/>
              </a:buClr>
              <a:buFont typeface="Wingdings" panose="05000000000000000000" pitchFamily="2" charset="2"/>
              <a:buChar char=""/>
            </a:pPr>
            <a:r>
              <a:rPr lang="en-IN" sz="2000" b="0" strike="noStrike" spc="-1">
                <a:solidFill>
                  <a:srgbClr val="000000"/>
                </a:solidFill>
                <a:latin typeface="Arial" panose="020B0604020202020204"/>
              </a:rPr>
              <a:t>At the end of definition of RDCHAR was recognized t</a:t>
            </a:r>
            <a:r>
              <a:rPr lang="en-US" sz="2000" b="0" strike="noStrike" spc="-1">
                <a:solidFill>
                  <a:srgbClr val="000000"/>
                </a:solidFill>
                <a:latin typeface="Arial" panose="020B0604020202020204"/>
              </a:rPr>
              <a:t>he Boolean variable EXPANDING would be set to FALSE </a:t>
            </a:r>
            <a:endParaRPr lang="en-IN" sz="2000" b="0" strike="noStrike" spc="-1">
              <a:solidFill>
                <a:srgbClr val="000000"/>
              </a:solidFill>
              <a:latin typeface="Arial" panose="020B0604020202020204"/>
            </a:endParaRPr>
          </a:p>
          <a:p>
            <a:pPr indent="-323850">
              <a:lnSpc>
                <a:spcPct val="100000"/>
              </a:lnSpc>
              <a:buClr>
                <a:srgbClr val="000000"/>
              </a:buClr>
              <a:buFont typeface="Wingdings" panose="05000000000000000000" pitchFamily="2" charset="2"/>
              <a:buChar char=""/>
            </a:pPr>
            <a:r>
              <a:rPr lang="en-US" sz="2000" b="0" strike="noStrike" spc="-1">
                <a:solidFill>
                  <a:srgbClr val="000000"/>
                </a:solidFill>
                <a:latin typeface="Arial" panose="020B0604020202020204"/>
              </a:rPr>
              <a:t>when the “inner”</a:t>
            </a:r>
            <a:r>
              <a:rPr lang="en-IN" sz="2000" b="0" strike="noStrike" spc="-1">
                <a:solidFill>
                  <a:srgbClr val="000000"/>
                </a:solidFill>
                <a:latin typeface="Arial" panose="020B0604020202020204"/>
              </a:rPr>
              <a:t> </a:t>
            </a:r>
            <a:r>
              <a:rPr lang="en-US" sz="2000" b="0" strike="noStrike" spc="-1">
                <a:solidFill>
                  <a:srgbClr val="000000"/>
                </a:solidFill>
                <a:latin typeface="Arial" panose="020B0604020202020204"/>
              </a:rPr>
              <a:t>macro expansion is finished, that is, the macro process would forget that it had</a:t>
            </a:r>
            <a:r>
              <a:rPr lang="en-IN" sz="2000" b="0" strike="noStrike" spc="-1">
                <a:solidFill>
                  <a:srgbClr val="000000"/>
                </a:solidFill>
                <a:latin typeface="Arial" panose="020B0604020202020204"/>
              </a:rPr>
              <a:t> </a:t>
            </a:r>
            <a:r>
              <a:rPr lang="en-US" sz="2000" b="0" strike="noStrike" spc="-1">
                <a:solidFill>
                  <a:srgbClr val="000000"/>
                </a:solidFill>
                <a:latin typeface="Arial" panose="020B0604020202020204"/>
              </a:rPr>
              <a:t>been in the middle of expanding an “outer” macro.</a:t>
            </a:r>
            <a:endParaRPr lang="en-IN" sz="2000" b="0" strike="noStrike" spc="-1">
              <a:solidFill>
                <a:srgbClr val="000000"/>
              </a:solidFill>
              <a:latin typeface="Arial" panose="020B0604020202020204"/>
            </a:endParaRPr>
          </a:p>
          <a:p>
            <a:pPr indent="-323850">
              <a:lnSpc>
                <a:spcPct val="100000"/>
              </a:lnSpc>
              <a:buClr>
                <a:srgbClr val="000000"/>
              </a:buClr>
              <a:buFont typeface="Wingdings" panose="05000000000000000000" pitchFamily="2" charset="2"/>
              <a:buChar char=""/>
            </a:pPr>
            <a:r>
              <a:rPr lang="en-US" sz="2000" b="0" strike="noStrike" spc="-1">
                <a:solidFill>
                  <a:srgbClr val="000000"/>
                </a:solidFill>
                <a:latin typeface="Arial" panose="020B0604020202020204"/>
              </a:rPr>
              <a:t>Arguments from original macro invocation RDBUFF would be lost because the values in ARGTAB were overwritten with arguments from the invocation of RDCHAR</a:t>
            </a:r>
            <a:endParaRPr lang="en-IN" sz="2000" b="0" strike="noStrike" spc="-1">
              <a:solidFill>
                <a:srgbClr val="000000"/>
              </a:solidFill>
              <a:latin typeface="Arial" panose="020B0604020202020204"/>
            </a:endParaRPr>
          </a:p>
          <a:p>
            <a:pPr indent="-323850">
              <a:lnSpc>
                <a:spcPct val="100000"/>
              </a:lnSpc>
              <a:buClr>
                <a:srgbClr val="000000"/>
              </a:buClr>
              <a:buFont typeface="Wingdings" panose="05000000000000000000" pitchFamily="2" charset="2"/>
              <a:buChar char=""/>
            </a:pPr>
            <a:r>
              <a:rPr lang="en-US" sz="2000" b="0" strike="noStrike" spc="-1">
                <a:solidFill>
                  <a:srgbClr val="000000"/>
                </a:solidFill>
                <a:latin typeface="Arial" panose="020B0604020202020204"/>
              </a:rPr>
              <a:t>These difficulties are due to recursive call of the procedure EXPAND</a:t>
            </a:r>
            <a:endParaRPr lang="en-IN" sz="2000" b="0" strike="noStrike" spc="-1">
              <a:solidFill>
                <a:srgbClr val="000000"/>
              </a:solidFill>
              <a:latin typeface="Arial" panose="020B0604020202020204"/>
            </a:endParaRPr>
          </a:p>
          <a:p>
            <a:pPr indent="-323850">
              <a:lnSpc>
                <a:spcPct val="100000"/>
              </a:lnSpc>
              <a:buClr>
                <a:srgbClr val="000000"/>
              </a:buClr>
              <a:buFont typeface="Wingdings" panose="05000000000000000000" pitchFamily="2" charset="2"/>
              <a:buChar char=""/>
            </a:pPr>
            <a:r>
              <a:rPr lang="en-US" sz="2000" b="0" strike="noStrike" spc="-1">
                <a:solidFill>
                  <a:srgbClr val="000000"/>
                </a:solidFill>
                <a:latin typeface="Arial" panose="020B0604020202020204"/>
              </a:rPr>
              <a:t>A similar problem would occur with PROCESSLINE since this procedure too</a:t>
            </a:r>
            <a:r>
              <a:rPr lang="en-IN" sz="2000" b="0" strike="noStrike" spc="-1">
                <a:solidFill>
                  <a:srgbClr val="000000"/>
                </a:solidFill>
                <a:latin typeface="Arial" panose="020B0604020202020204"/>
              </a:rPr>
              <a:t> </a:t>
            </a:r>
            <a:r>
              <a:rPr lang="en-US" sz="2000" b="0" strike="noStrike" spc="-1">
                <a:solidFill>
                  <a:srgbClr val="000000"/>
                </a:solidFill>
                <a:latin typeface="Arial" panose="020B0604020202020204"/>
              </a:rPr>
              <a:t>would be called recursively.</a:t>
            </a:r>
            <a:endParaRPr lang="en-IN" sz="2000" b="0" strike="noStrike" spc="-1">
              <a:solidFill>
                <a:srgbClr val="000000"/>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0" name="TextShape 1"/>
          <p:cNvSpPr txBox="1"/>
          <p:nvPr/>
        </p:nvSpPr>
        <p:spPr>
          <a:xfrm>
            <a:off x="457200" y="273600"/>
            <a:ext cx="8228880" cy="1144440"/>
          </a:xfrm>
          <a:prstGeom prst="rect">
            <a:avLst/>
          </a:prstGeom>
          <a:noFill/>
          <a:ln>
            <a:noFill/>
          </a:ln>
        </p:spPr>
        <p:txBody>
          <a:bodyPr lIns="0" tIns="0" rIns="0" bIns="0" anchor="ctr">
            <a:noAutofit/>
          </a:bodyPr>
          <a:p>
            <a:endParaRPr lang="en-IN" sz="1800" b="0" strike="noStrike" spc="-1">
              <a:solidFill>
                <a:srgbClr val="000000"/>
              </a:solidFill>
              <a:latin typeface="Arial" panose="020B0604020202020204"/>
            </a:endParaRPr>
          </a:p>
        </p:txBody>
      </p:sp>
      <p:sp>
        <p:nvSpPr>
          <p:cNvPr id="1111" name="TextShape 2"/>
          <p:cNvSpPr txBox="1"/>
          <p:nvPr/>
        </p:nvSpPr>
        <p:spPr>
          <a:xfrm>
            <a:off x="457200" y="1604520"/>
            <a:ext cx="8228880" cy="3976920"/>
          </a:xfrm>
          <a:prstGeom prst="rect">
            <a:avLst/>
          </a:prstGeom>
          <a:noFill/>
          <a:ln>
            <a:noFill/>
          </a:ln>
        </p:spPr>
        <p:txBody>
          <a:bodyPr lIns="0" tIns="0" rIns="0" bIns="0">
            <a:noAutofit/>
          </a:bodyPr>
          <a:p>
            <a:pPr>
              <a:lnSpc>
                <a:spcPct val="100000"/>
              </a:lnSpc>
            </a:pPr>
            <a:r>
              <a:rPr lang="en-US" sz="1800" b="1" strike="noStrike" spc="-1">
                <a:solidFill>
                  <a:srgbClr val="000000"/>
                </a:solidFill>
                <a:latin typeface="Arial" panose="020B0604020202020204"/>
              </a:rPr>
              <a:t>Solutions:</a:t>
            </a:r>
            <a:endParaRPr lang="en-IN" sz="1800" b="0" strike="noStrike" spc="-1">
              <a:solidFill>
                <a:srgbClr val="000000"/>
              </a:solidFill>
              <a:latin typeface="Arial" panose="020B0604020202020204"/>
            </a:endParaRPr>
          </a:p>
          <a:p>
            <a:pPr marL="285750" indent="-285750">
              <a:lnSpc>
                <a:spcPct val="100000"/>
              </a:lnSpc>
              <a:buClr>
                <a:srgbClr val="000000"/>
              </a:buClr>
              <a:buFont typeface="Arial" panose="020B0604020202020204"/>
              <a:buChar char="•"/>
            </a:pPr>
            <a:r>
              <a:rPr lang="en-US" sz="1800" b="0" strike="noStrike" spc="-1">
                <a:solidFill>
                  <a:srgbClr val="000000"/>
                </a:solidFill>
                <a:latin typeface="Arial" panose="020B0604020202020204"/>
              </a:rPr>
              <a:t>Write the macro processor in a programming language that allows recursive calls,</a:t>
            </a:r>
            <a:r>
              <a:rPr lang="en-IN" sz="1800" b="0" strike="noStrike" spc="-1">
                <a:solidFill>
                  <a:srgbClr val="000000"/>
                </a:solidFill>
                <a:latin typeface="Arial" panose="020B0604020202020204"/>
              </a:rPr>
              <a:t> </a:t>
            </a:r>
            <a:r>
              <a:rPr lang="en-US" sz="1800" b="0" strike="noStrike" spc="-1">
                <a:solidFill>
                  <a:srgbClr val="000000"/>
                </a:solidFill>
                <a:latin typeface="Arial" panose="020B0604020202020204"/>
              </a:rPr>
              <a:t>thus local variables will be retained.</a:t>
            </a:r>
            <a:endParaRPr lang="en-IN" sz="1800" b="0" strike="noStrike" spc="-1">
              <a:solidFill>
                <a:srgbClr val="000000"/>
              </a:solidFill>
              <a:latin typeface="Arial" panose="020B0604020202020204"/>
            </a:endParaRPr>
          </a:p>
          <a:p>
            <a:pPr marL="285750" indent="-285750">
              <a:lnSpc>
                <a:spcPct val="100000"/>
              </a:lnSpc>
              <a:buClr>
                <a:srgbClr val="000000"/>
              </a:buClr>
              <a:buFont typeface="Arial" panose="020B0604020202020204"/>
              <a:buChar char="•"/>
            </a:pPr>
            <a:r>
              <a:rPr lang="en-US" sz="1800" b="0" strike="noStrike" spc="-1">
                <a:solidFill>
                  <a:srgbClr val="000000"/>
                </a:solidFill>
                <a:latin typeface="Arial" panose="020B0604020202020204"/>
              </a:rPr>
              <a:t>Compiler would be sure that previous values of any variables declared within the procedure were saved when that procedure was recursively called</a:t>
            </a:r>
            <a:endParaRPr lang="en-IN" sz="1800" b="0" strike="noStrike" spc="-1">
              <a:solidFill>
                <a:srgbClr val="000000"/>
              </a:solidFill>
              <a:latin typeface="Arial" panose="020B0604020202020204"/>
            </a:endParaRPr>
          </a:p>
          <a:p>
            <a:pPr marL="285750" indent="-285750">
              <a:lnSpc>
                <a:spcPct val="100000"/>
              </a:lnSpc>
              <a:buClr>
                <a:srgbClr val="000000"/>
              </a:buClr>
              <a:buFont typeface="Arial" panose="020B0604020202020204"/>
              <a:buChar char="•"/>
            </a:pPr>
            <a:r>
              <a:rPr lang="en-US" sz="1800" b="0" strike="noStrike" spc="-1">
                <a:solidFill>
                  <a:srgbClr val="000000"/>
                </a:solidFill>
                <a:latin typeface="Arial" panose="020B0604020202020204"/>
              </a:rPr>
              <a:t>Details regarding returning from procedure should also be taken care of </a:t>
            </a:r>
            <a:endParaRPr lang="en-IN" sz="1800" b="0" strike="noStrike" spc="-1">
              <a:solidFill>
                <a:srgbClr val="000000"/>
              </a:solidFill>
              <a:latin typeface="Arial" panose="020B0604020202020204"/>
            </a:endParaRPr>
          </a:p>
          <a:p>
            <a:pPr marL="285750" indent="-285750">
              <a:lnSpc>
                <a:spcPct val="100000"/>
              </a:lnSpc>
              <a:buClr>
                <a:srgbClr val="000000"/>
              </a:buClr>
              <a:buFont typeface="Arial" panose="020B0604020202020204"/>
              <a:buChar char="•"/>
            </a:pPr>
            <a:r>
              <a:rPr lang="en-US" sz="1800" b="0" strike="noStrike" spc="-1">
                <a:solidFill>
                  <a:srgbClr val="000000"/>
                </a:solidFill>
                <a:latin typeface="Arial" panose="020B0604020202020204"/>
              </a:rPr>
              <a:t> </a:t>
            </a:r>
            <a:r>
              <a:rPr lang="en-US" sz="1800" b="0" strike="noStrike" spc="-1">
                <a:solidFill>
                  <a:srgbClr val="000000"/>
                </a:solidFill>
                <a:latin typeface="Arial" panose="020B0604020202020204"/>
              </a:rPr>
              <a:t>If we are writing in a language without recursion support, use a stack to take care of</a:t>
            </a:r>
            <a:r>
              <a:rPr lang="en-IN" sz="1800" b="0" strike="noStrike" spc="-1">
                <a:solidFill>
                  <a:srgbClr val="000000"/>
                </a:solidFill>
                <a:latin typeface="Arial" panose="020B0604020202020204"/>
              </a:rPr>
              <a:t> </a:t>
            </a:r>
            <a:r>
              <a:rPr lang="en-US" sz="1800" b="0" strike="noStrike" spc="-1">
                <a:solidFill>
                  <a:srgbClr val="000000"/>
                </a:solidFill>
                <a:latin typeface="Arial" panose="020B0604020202020204"/>
              </a:rPr>
              <a:t>pushing and popping local variables and return addresses. So the recursive calls can</a:t>
            </a:r>
            <a:r>
              <a:rPr lang="en-IN" sz="1800" b="0" strike="noStrike" spc="-1">
                <a:solidFill>
                  <a:srgbClr val="000000"/>
                </a:solidFill>
                <a:latin typeface="Arial" panose="020B0604020202020204"/>
              </a:rPr>
              <a:t> </a:t>
            </a:r>
            <a:r>
              <a:rPr lang="en-US" sz="1800" b="0" strike="noStrike" spc="-1">
                <a:solidFill>
                  <a:srgbClr val="000000"/>
                </a:solidFill>
                <a:latin typeface="Arial" panose="020B0604020202020204"/>
              </a:rPr>
              <a:t>be handled.</a:t>
            </a:r>
            <a:endParaRPr lang="en-IN" sz="1800" b="0" strike="noStrike" spc="-1">
              <a:solidFill>
                <a:srgbClr val="000000"/>
              </a:solidFill>
              <a:latin typeface="Arial" panose="020B0604020202020204"/>
            </a:endParaRPr>
          </a:p>
          <a:p>
            <a:pPr marL="285750" indent="-285750">
              <a:lnSpc>
                <a:spcPct val="100000"/>
              </a:lnSpc>
              <a:buClr>
                <a:srgbClr val="000000"/>
              </a:buClr>
              <a:buFont typeface="Arial" panose="020B0604020202020204"/>
              <a:buChar char="•"/>
            </a:pPr>
            <a:r>
              <a:rPr lang="en-US" sz="1800" b="0" strike="noStrike" spc="-1">
                <a:solidFill>
                  <a:srgbClr val="000000"/>
                </a:solidFill>
                <a:latin typeface="Arial" panose="020B0604020202020204"/>
              </a:rPr>
              <a:t>Procedures PROCESSLINE and EXPAND would not be used  and the sam e logic can be incorporated into looping structure</a:t>
            </a:r>
            <a:endParaRPr lang="en-IN" sz="1800" b="0" strike="noStrike" spc="-1">
              <a:solidFill>
                <a:srgbClr val="000000"/>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pic>
        <p:nvPicPr>
          <p:cNvPr id="638" name="Content Placeholder 3"/>
          <p:cNvPicPr/>
          <p:nvPr/>
        </p:nvPicPr>
        <p:blipFill>
          <a:blip r:embed="rId1"/>
          <a:stretch>
            <a:fillRect/>
          </a:stretch>
        </p:blipFill>
        <p:spPr>
          <a:xfrm>
            <a:off x="137880" y="14040"/>
            <a:ext cx="8691840" cy="6812280"/>
          </a:xfrm>
          <a:prstGeom prst="rect">
            <a:avLst/>
          </a:prstGeom>
          <a:ln w="1260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2" name="CustomShape 1"/>
          <p:cNvSpPr/>
          <p:nvPr/>
        </p:nvSpPr>
        <p:spPr>
          <a:xfrm>
            <a:off x="457200" y="273600"/>
            <a:ext cx="8228160" cy="1143720"/>
          </a:xfrm>
          <a:prstGeom prst="rect">
            <a:avLst/>
          </a:prstGeom>
          <a:noFill/>
          <a:ln>
            <a:noFill/>
          </a:ln>
        </p:spPr>
        <p:style>
          <a:lnRef idx="0">
            <a:srgbClr val="FFFFFF"/>
          </a:lnRef>
          <a:fillRef idx="0">
            <a:srgbClr val="FFFFFF"/>
          </a:fillRef>
          <a:effectRef idx="0">
            <a:srgbClr val="FFFFFF"/>
          </a:effectRef>
          <a:fontRef idx="minor"/>
        </p:style>
        <p:txBody>
          <a:bodyPr lIns="0" tIns="0" rIns="0" bIns="0" anchor="ctr">
            <a:noAutofit/>
          </a:bodyPr>
          <a:p>
            <a:pPr>
              <a:lnSpc>
                <a:spcPct val="100000"/>
              </a:lnSpc>
            </a:pPr>
            <a:r>
              <a:rPr lang="en-US" sz="1800" b="1" strike="noStrike" spc="-1">
                <a:solidFill>
                  <a:srgbClr val="000000"/>
                </a:solidFill>
                <a:latin typeface="Arial" panose="020B0604020202020204"/>
                <a:ea typeface="DejaVu Sans"/>
              </a:rPr>
              <a:t>General-Purpose Macro Processors</a:t>
            </a:r>
            <a:endParaRPr lang="en-IN" sz="1800" b="0" strike="noStrike" spc="-1">
              <a:latin typeface="Arial" panose="020B0604020202020204"/>
            </a:endParaRPr>
          </a:p>
        </p:txBody>
      </p:sp>
      <p:sp>
        <p:nvSpPr>
          <p:cNvPr id="1113" name="CustomShape 2"/>
          <p:cNvSpPr/>
          <p:nvPr/>
        </p:nvSpPr>
        <p:spPr>
          <a:xfrm>
            <a:off x="457200" y="1604520"/>
            <a:ext cx="8228160" cy="3976200"/>
          </a:xfrm>
          <a:prstGeom prst="rect">
            <a:avLst/>
          </a:prstGeom>
          <a:noFill/>
          <a:ln>
            <a:noFill/>
          </a:ln>
          <a:effectLst>
            <a:outerShdw>
              <a:srgbClr val="000000"/>
            </a:outerShdw>
          </a:effectLst>
        </p:spPr>
        <p:style>
          <a:lnRef idx="0">
            <a:srgbClr val="FFFFFF"/>
          </a:lnRef>
          <a:fillRef idx="0">
            <a:srgbClr val="FFFFFF"/>
          </a:fillRef>
          <a:effectRef idx="0">
            <a:srgbClr val="FFFFFF"/>
          </a:effectRef>
          <a:fontRef idx="minor"/>
        </p:style>
        <p:txBody>
          <a:bodyPr lIns="0" tIns="0" rIns="0" bIns="0">
            <a:noAutofit/>
          </a:bodyPr>
          <a:p>
            <a:pPr marL="431800" indent="-323850">
              <a:lnSpc>
                <a:spcPct val="100000"/>
              </a:lnSpc>
              <a:buClr>
                <a:srgbClr val="000000"/>
              </a:buClr>
              <a:buFont typeface="Wingdings" panose="05000000000000000000" pitchFamily="2" charset="2"/>
              <a:buChar char=""/>
            </a:pPr>
            <a:r>
              <a:rPr lang="en-US" sz="2000" b="0" strike="noStrike" spc="-1">
                <a:solidFill>
                  <a:srgbClr val="000000"/>
                </a:solidFill>
                <a:latin typeface="Arial" panose="020B0604020202020204"/>
                <a:ea typeface="DejaVu Sans"/>
              </a:rPr>
              <a:t>The macro processor we discussed so far is related to assembly language programming.</a:t>
            </a:r>
            <a:endParaRPr lang="en-IN" sz="2000" b="0" strike="noStrike" spc="-1">
              <a:latin typeface="Arial" panose="020B0604020202020204"/>
            </a:endParaRPr>
          </a:p>
          <a:p>
            <a:pPr marL="431800" indent="-323850">
              <a:lnSpc>
                <a:spcPct val="100000"/>
              </a:lnSpc>
              <a:buClr>
                <a:srgbClr val="000000"/>
              </a:buClr>
              <a:buFont typeface="Wingdings" panose="05000000000000000000" pitchFamily="2" charset="2"/>
              <a:buChar char=""/>
            </a:pPr>
            <a:r>
              <a:rPr lang="en-US" sz="2000" b="0" strike="noStrike" spc="-1">
                <a:solidFill>
                  <a:srgbClr val="000000"/>
                </a:solidFill>
                <a:latin typeface="Arial" panose="020B0604020202020204"/>
                <a:ea typeface="DejaVu Sans"/>
              </a:rPr>
              <a:t>Macro processor for high level languages have also been developed. </a:t>
            </a:r>
            <a:endParaRPr lang="en-IN" sz="2000" b="0" strike="noStrike" spc="-1">
              <a:latin typeface="Arial" panose="020B0604020202020204"/>
            </a:endParaRPr>
          </a:p>
          <a:p>
            <a:pPr marL="431800" indent="-323850">
              <a:lnSpc>
                <a:spcPct val="100000"/>
              </a:lnSpc>
              <a:buClr>
                <a:srgbClr val="000000"/>
              </a:buClr>
              <a:buFont typeface="Wingdings" panose="05000000000000000000" pitchFamily="2" charset="2"/>
              <a:buChar char=""/>
            </a:pPr>
            <a:r>
              <a:rPr lang="en-US" sz="2000" b="0" strike="noStrike" spc="-1">
                <a:solidFill>
                  <a:srgbClr val="000000"/>
                </a:solidFill>
                <a:latin typeface="Arial" panose="020B0604020202020204"/>
                <a:ea typeface="DejaVu Sans"/>
              </a:rPr>
              <a:t>Macro processors which are designed for a specific language are called special purpose macro processors.</a:t>
            </a:r>
            <a:endParaRPr lang="en-IN" sz="2000" b="0" strike="noStrike" spc="-1">
              <a:latin typeface="Arial" panose="020B0604020202020204"/>
            </a:endParaRPr>
          </a:p>
          <a:p>
            <a:pPr marL="431800" indent="-323850">
              <a:lnSpc>
                <a:spcPct val="100000"/>
              </a:lnSpc>
              <a:buClr>
                <a:srgbClr val="000000"/>
              </a:buClr>
              <a:buFont typeface="Wingdings" panose="05000000000000000000" pitchFamily="2" charset="2"/>
              <a:buChar char=""/>
            </a:pPr>
            <a:r>
              <a:rPr lang="en-US" sz="2000" b="0" strike="noStrike" spc="-1">
                <a:solidFill>
                  <a:srgbClr val="000000"/>
                </a:solidFill>
                <a:latin typeface="Arial" panose="020B0604020202020204"/>
                <a:ea typeface="DejaVu Sans"/>
              </a:rPr>
              <a:t>Example for special purpose macro processor is MASM Macro processor</a:t>
            </a:r>
            <a:endParaRPr lang="en-IN" sz="2000" b="0" strike="noStrike" spc="-1">
              <a:latin typeface="Arial" panose="020B0604020202020204"/>
            </a:endParaRPr>
          </a:p>
          <a:p>
            <a:pPr marL="431800" indent="-323850">
              <a:lnSpc>
                <a:spcPct val="100000"/>
              </a:lnSpc>
              <a:buClr>
                <a:srgbClr val="000000"/>
              </a:buClr>
              <a:buFont typeface="Wingdings" panose="05000000000000000000" pitchFamily="2" charset="2"/>
              <a:buChar char=""/>
            </a:pPr>
            <a:r>
              <a:rPr lang="en-US" sz="2000" b="0" strike="noStrike" spc="-1">
                <a:solidFill>
                  <a:srgbClr val="000000"/>
                </a:solidFill>
                <a:latin typeface="Arial" panose="020B0604020202020204"/>
                <a:ea typeface="DejaVu Sans"/>
              </a:rPr>
              <a:t>These special purpose macro processors are similar in general function and approach but the implementation details differ from language to language</a:t>
            </a:r>
            <a:endParaRPr lang="en-IN" sz="2000" b="0" strike="noStrike" spc="-1">
              <a:latin typeface="Arial" panose="020B0604020202020204"/>
            </a:endParaRPr>
          </a:p>
          <a:p>
            <a:pPr marL="431800" indent="-323850">
              <a:lnSpc>
                <a:spcPct val="100000"/>
              </a:lnSpc>
              <a:buClr>
                <a:srgbClr val="000000"/>
              </a:buClr>
              <a:buFont typeface="Wingdings" panose="05000000000000000000" pitchFamily="2" charset="2"/>
              <a:buChar char=""/>
            </a:pPr>
            <a:r>
              <a:rPr lang="en-US" sz="2000" b="0" strike="noStrike" spc="-1">
                <a:solidFill>
                  <a:srgbClr val="000000"/>
                </a:solidFill>
                <a:latin typeface="Arial" panose="020B0604020202020204"/>
                <a:ea typeface="DejaVu Sans"/>
              </a:rPr>
              <a:t>The general purpose macro processor do not dependent on any particular programming language, but can be used with a variety of different languages.</a:t>
            </a:r>
            <a:endParaRPr lang="en-IN" sz="2000" b="0" strike="noStrike" spc="-1">
              <a:latin typeface="Arial" panose="020B0604020202020204"/>
            </a:endParaRPr>
          </a:p>
          <a:p>
            <a:pPr marL="431800" indent="-323850">
              <a:lnSpc>
                <a:spcPct val="100000"/>
              </a:lnSpc>
              <a:buClr>
                <a:srgbClr val="000000"/>
              </a:buClr>
              <a:buFont typeface="Wingdings" panose="05000000000000000000" pitchFamily="2" charset="2"/>
              <a:buChar char=""/>
            </a:pPr>
            <a:r>
              <a:rPr lang="en-US" sz="2000" b="0" strike="noStrike" spc="-1">
                <a:solidFill>
                  <a:srgbClr val="000000"/>
                </a:solidFill>
                <a:latin typeface="Arial" panose="020B0604020202020204"/>
                <a:ea typeface="DejaVu Sans"/>
              </a:rPr>
              <a:t>Example for a general purpose macro processor is ELENA Macro processor</a:t>
            </a:r>
            <a:endParaRPr lang="en-IN" sz="20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4" name="CustomShape 1"/>
          <p:cNvSpPr/>
          <p:nvPr/>
        </p:nvSpPr>
        <p:spPr>
          <a:xfrm>
            <a:off x="457200" y="273600"/>
            <a:ext cx="8228160" cy="1143720"/>
          </a:xfrm>
          <a:prstGeom prst="rect">
            <a:avLst/>
          </a:prstGeom>
          <a:noFill/>
          <a:ln>
            <a:noFill/>
          </a:ln>
        </p:spPr>
        <p:style>
          <a:lnRef idx="0">
            <a:srgbClr val="FFFFFF"/>
          </a:lnRef>
          <a:fillRef idx="0">
            <a:srgbClr val="FFFFFF"/>
          </a:fillRef>
          <a:effectRef idx="0">
            <a:srgbClr val="FFFFFF"/>
          </a:effectRef>
          <a:fontRef idx="minor"/>
        </p:style>
        <p:txBody>
          <a:bodyPr lIns="0" tIns="0" rIns="0" bIns="0" anchor="ctr">
            <a:noAutofit/>
          </a:bodyPr>
          <a:p>
            <a:pPr>
              <a:lnSpc>
                <a:spcPct val="100000"/>
              </a:lnSpc>
            </a:pPr>
            <a:r>
              <a:rPr lang="en-US" sz="1800" b="1" strike="noStrike" spc="-1">
                <a:solidFill>
                  <a:srgbClr val="000000"/>
                </a:solidFill>
                <a:latin typeface="Arial" panose="020B0604020202020204"/>
                <a:ea typeface="DejaVu Sans"/>
              </a:rPr>
              <a:t>Advantages</a:t>
            </a:r>
            <a:endParaRPr lang="en-IN" sz="1800" b="0" strike="noStrike" spc="-1">
              <a:latin typeface="Arial" panose="020B0604020202020204"/>
            </a:endParaRPr>
          </a:p>
        </p:txBody>
      </p:sp>
      <p:sp>
        <p:nvSpPr>
          <p:cNvPr id="1115" name="CustomShape 2"/>
          <p:cNvSpPr/>
          <p:nvPr/>
        </p:nvSpPr>
        <p:spPr>
          <a:xfrm>
            <a:off x="457200" y="1604520"/>
            <a:ext cx="8228160" cy="3976200"/>
          </a:xfrm>
          <a:prstGeom prst="rect">
            <a:avLst/>
          </a:prstGeom>
          <a:noFill/>
          <a:ln>
            <a:noFill/>
          </a:ln>
          <a:effectLst>
            <a:outerShdw>
              <a:srgbClr val="000000"/>
            </a:outerShdw>
          </a:effectLst>
        </p:spPr>
        <p:style>
          <a:lnRef idx="0">
            <a:srgbClr val="FFFFFF"/>
          </a:lnRef>
          <a:fillRef idx="0">
            <a:srgbClr val="FFFFFF"/>
          </a:fillRef>
          <a:effectRef idx="0">
            <a:srgbClr val="FFFFFF"/>
          </a:effectRef>
          <a:fontRef idx="minor"/>
        </p:style>
        <p:txBody>
          <a:bodyPr lIns="0" tIns="0" rIns="0" bIns="0">
            <a:noAutofit/>
          </a:bodyPr>
          <a:p>
            <a:pPr>
              <a:lnSpc>
                <a:spcPct val="100000"/>
              </a:lnSpc>
            </a:pPr>
            <a:endParaRPr lang="en-IN" sz="1800" b="0" strike="noStrike" spc="-1">
              <a:latin typeface="Arial" panose="020B0604020202020204"/>
            </a:endParaRPr>
          </a:p>
          <a:p>
            <a:pPr marL="342900" indent="-342900">
              <a:lnSpc>
                <a:spcPct val="100000"/>
              </a:lnSpc>
              <a:buClr>
                <a:srgbClr val="000000"/>
              </a:buClr>
              <a:buFont typeface="Arial" panose="020B0604020202020204"/>
              <a:buChar char="•"/>
            </a:pPr>
            <a:r>
              <a:rPr lang="en-US" sz="2000" b="0" strike="noStrike" spc="-1">
                <a:solidFill>
                  <a:srgbClr val="000000"/>
                </a:solidFill>
                <a:latin typeface="Arial" panose="020B0604020202020204"/>
                <a:ea typeface="DejaVu Sans"/>
              </a:rPr>
              <a:t> </a:t>
            </a:r>
            <a:r>
              <a:rPr lang="en-US" sz="2000" b="0" strike="noStrike" spc="-1">
                <a:solidFill>
                  <a:srgbClr val="000000"/>
                </a:solidFill>
                <a:latin typeface="Arial" panose="020B0604020202020204"/>
                <a:ea typeface="DejaVu Sans"/>
              </a:rPr>
              <a:t>Programmers do not need to learn many macro languages, so much of the time and</a:t>
            </a:r>
            <a:r>
              <a:rPr lang="en-IN" sz="2000" b="0" strike="noStrike" spc="-1">
                <a:solidFill>
                  <a:srgbClr val="000000"/>
                </a:solidFill>
                <a:latin typeface="Arial" panose="020B0604020202020204"/>
                <a:ea typeface="DejaVu Sans"/>
              </a:rPr>
              <a:t> </a:t>
            </a:r>
            <a:r>
              <a:rPr lang="en-US" sz="2000" b="0" strike="noStrike" spc="-1">
                <a:solidFill>
                  <a:srgbClr val="000000"/>
                </a:solidFill>
                <a:latin typeface="Arial" panose="020B0604020202020204"/>
                <a:ea typeface="DejaVu Sans"/>
              </a:rPr>
              <a:t>expense involved in training are eliminated.</a:t>
            </a:r>
            <a:endParaRPr lang="en-IN" sz="2000" b="0" strike="noStrike" spc="-1">
              <a:latin typeface="Arial" panose="020B0604020202020204"/>
            </a:endParaRPr>
          </a:p>
          <a:p>
            <a:pPr marL="342900" indent="-342900">
              <a:lnSpc>
                <a:spcPct val="100000"/>
              </a:lnSpc>
              <a:buClr>
                <a:srgbClr val="000000"/>
              </a:buClr>
              <a:buFont typeface="Arial" panose="020B0604020202020204"/>
              <a:buChar char="•"/>
            </a:pPr>
            <a:r>
              <a:rPr lang="en-US" sz="2000" b="0" strike="noStrike" spc="-1">
                <a:solidFill>
                  <a:srgbClr val="000000"/>
                </a:solidFill>
                <a:latin typeface="Arial" panose="020B0604020202020204"/>
                <a:ea typeface="DejaVu Sans"/>
              </a:rPr>
              <a:t>Although its development costs are somewhat greater than those for a specific language</a:t>
            </a:r>
            <a:r>
              <a:rPr lang="en-IN" sz="2000" b="0" strike="noStrike" spc="-1">
                <a:solidFill>
                  <a:srgbClr val="000000"/>
                </a:solidFill>
                <a:latin typeface="Arial" panose="020B0604020202020204"/>
                <a:ea typeface="DejaVu Sans"/>
              </a:rPr>
              <a:t> </a:t>
            </a:r>
            <a:r>
              <a:rPr lang="en-US" sz="2000" b="0" strike="noStrike" spc="-1">
                <a:solidFill>
                  <a:srgbClr val="000000"/>
                </a:solidFill>
                <a:latin typeface="Arial" panose="020B0604020202020204"/>
                <a:ea typeface="DejaVu Sans"/>
              </a:rPr>
              <a:t>macro processor, this expense does not need to be repeated for each language, thus save</a:t>
            </a:r>
            <a:r>
              <a:rPr lang="en-IN" sz="2000" b="0" strike="noStrike" spc="-1">
                <a:solidFill>
                  <a:srgbClr val="000000"/>
                </a:solidFill>
                <a:latin typeface="Arial" panose="020B0604020202020204"/>
                <a:ea typeface="DejaVu Sans"/>
              </a:rPr>
              <a:t> </a:t>
            </a:r>
            <a:r>
              <a:rPr lang="en-US" sz="2000" b="0" strike="noStrike" spc="-1">
                <a:solidFill>
                  <a:srgbClr val="000000"/>
                </a:solidFill>
                <a:latin typeface="Arial" panose="020B0604020202020204"/>
                <a:ea typeface="DejaVu Sans"/>
              </a:rPr>
              <a:t>substantial overall cost, similar in case of maintenance also</a:t>
            </a:r>
            <a:endParaRPr lang="en-IN" sz="2000" b="0" strike="noStrike" spc="-1">
              <a:latin typeface="Arial" panose="020B0604020202020204"/>
            </a:endParaRPr>
          </a:p>
        </p:txBody>
      </p:sp>
      <p:sp>
        <p:nvSpPr>
          <p:cNvPr id="1116" name="CustomShape 3"/>
          <p:cNvSpPr/>
          <p:nvPr/>
        </p:nvSpPr>
        <p:spPr>
          <a:xfrm>
            <a:off x="877680" y="2171880"/>
            <a:ext cx="3047760" cy="36792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7" name="CustomShape 1"/>
          <p:cNvSpPr/>
          <p:nvPr/>
        </p:nvSpPr>
        <p:spPr>
          <a:xfrm>
            <a:off x="457200" y="273600"/>
            <a:ext cx="8228160" cy="1143720"/>
          </a:xfrm>
          <a:prstGeom prst="rect">
            <a:avLst/>
          </a:prstGeom>
          <a:noFill/>
          <a:ln>
            <a:noFill/>
          </a:ln>
        </p:spPr>
        <p:style>
          <a:lnRef idx="0">
            <a:srgbClr val="FFFFFF"/>
          </a:lnRef>
          <a:fillRef idx="0">
            <a:srgbClr val="FFFFFF"/>
          </a:fillRef>
          <a:effectRef idx="0">
            <a:srgbClr val="FFFFFF"/>
          </a:effectRef>
          <a:fontRef idx="minor"/>
        </p:style>
      </p:sp>
      <p:sp>
        <p:nvSpPr>
          <p:cNvPr id="1118" name="CustomShape 2"/>
          <p:cNvSpPr/>
          <p:nvPr/>
        </p:nvSpPr>
        <p:spPr>
          <a:xfrm>
            <a:off x="457200" y="1604520"/>
            <a:ext cx="8228160" cy="3976200"/>
          </a:xfrm>
          <a:prstGeom prst="rect">
            <a:avLst/>
          </a:prstGeom>
          <a:noFill/>
          <a:ln>
            <a:noFill/>
          </a:ln>
        </p:spPr>
        <p:style>
          <a:lnRef idx="0">
            <a:srgbClr val="FFFFFF"/>
          </a:lnRef>
          <a:fillRef idx="0">
            <a:srgbClr val="FFFFFF"/>
          </a:fillRef>
          <a:effectRef idx="0">
            <a:srgbClr val="FFFFFF"/>
          </a:effectRef>
          <a:fontRef idx="minor"/>
        </p:style>
        <p:txBody>
          <a:bodyPr lIns="0" tIns="0" rIns="0" bIns="0">
            <a:noAutofit/>
          </a:bodyPr>
          <a:p>
            <a:pPr>
              <a:lnSpc>
                <a:spcPct val="100000"/>
              </a:lnSpc>
            </a:pPr>
            <a:r>
              <a:rPr lang="en-US" sz="1800" b="0" strike="noStrike" spc="-1">
                <a:solidFill>
                  <a:srgbClr val="000000"/>
                </a:solidFill>
                <a:latin typeface="Arial" panose="020B0604020202020204"/>
                <a:ea typeface="DejaVu Sans"/>
              </a:rPr>
              <a:t>In spite of the advantages noted, there are still relatively few general purpose macro processors. </a:t>
            </a:r>
            <a:endParaRPr lang="en-IN" sz="1800" b="0" strike="noStrike" spc="-1">
              <a:latin typeface="Arial" panose="020B0604020202020204"/>
            </a:endParaRPr>
          </a:p>
          <a:p>
            <a:pPr>
              <a:lnSpc>
                <a:spcPct val="100000"/>
              </a:lnSpc>
            </a:pPr>
            <a:r>
              <a:rPr lang="en-US" sz="1800" b="0" strike="noStrike" spc="-1">
                <a:solidFill>
                  <a:srgbClr val="000000"/>
                </a:solidFill>
                <a:latin typeface="Arial" panose="020B0604020202020204"/>
                <a:ea typeface="DejaVu Sans"/>
              </a:rPr>
              <a:t>The reasons are:</a:t>
            </a:r>
            <a:endParaRPr lang="en-IN" sz="1800" b="0" strike="noStrike" spc="-1">
              <a:latin typeface="Arial" panose="020B0604020202020204"/>
            </a:endParaRPr>
          </a:p>
          <a:p>
            <a:pPr>
              <a:lnSpc>
                <a:spcPct val="100000"/>
              </a:lnSpc>
            </a:pPr>
            <a:r>
              <a:rPr lang="en-US" sz="1800" b="0" strike="noStrike" spc="-1">
                <a:solidFill>
                  <a:srgbClr val="000000"/>
                </a:solidFill>
                <a:latin typeface="Arial" panose="020B0604020202020204"/>
                <a:ea typeface="DejaVu Sans"/>
              </a:rPr>
              <a:t> </a:t>
            </a:r>
            <a:r>
              <a:rPr lang="en-US" sz="1800" b="0" strike="noStrike" spc="-1">
                <a:solidFill>
                  <a:srgbClr val="000000"/>
                </a:solidFill>
                <a:latin typeface="Arial" panose="020B0604020202020204"/>
                <a:ea typeface="DejaVu Sans"/>
              </a:rPr>
              <a:t>Large number of details must be dealt with in a real programming language.</a:t>
            </a:r>
            <a:endParaRPr lang="en-IN" sz="1800" b="0" strike="noStrike" spc="-1">
              <a:latin typeface="Arial" panose="020B0604020202020204"/>
            </a:endParaRPr>
          </a:p>
          <a:p>
            <a:pPr>
              <a:lnSpc>
                <a:spcPct val="100000"/>
              </a:lnSpc>
            </a:pPr>
            <a:r>
              <a:rPr lang="en-US" sz="1800" b="0" strike="noStrike" spc="-1">
                <a:solidFill>
                  <a:srgbClr val="000000"/>
                </a:solidFill>
                <a:latin typeface="Arial" panose="020B0604020202020204"/>
                <a:ea typeface="DejaVu Sans"/>
              </a:rPr>
              <a:t> </a:t>
            </a:r>
            <a:r>
              <a:rPr lang="en-US" sz="1800" b="0" strike="noStrike" spc="-1">
                <a:solidFill>
                  <a:srgbClr val="000000"/>
                </a:solidFill>
                <a:latin typeface="Arial" panose="020B0604020202020204"/>
                <a:ea typeface="DejaVu Sans"/>
              </a:rPr>
              <a:t>There are several situations in which normal macro parameter substitution or normal macro expansion should not occur</a:t>
            </a:r>
            <a:endParaRPr lang="en-IN" sz="1800" b="0" strike="noStrike" spc="-1">
              <a:latin typeface="Arial" panose="020B0604020202020204"/>
            </a:endParaRPr>
          </a:p>
          <a:p>
            <a:pPr>
              <a:lnSpc>
                <a:spcPct val="100000"/>
              </a:lnSpc>
            </a:pPr>
            <a:endParaRPr lang="en-IN" sz="1800" b="0" strike="noStrike" spc="-1">
              <a:latin typeface="Arial" panose="020B0604020202020204"/>
            </a:endParaRPr>
          </a:p>
          <a:p>
            <a:pPr marL="215900" indent="-215900">
              <a:lnSpc>
                <a:spcPct val="100000"/>
              </a:lnSpc>
              <a:buClr>
                <a:srgbClr val="000000"/>
              </a:buClr>
              <a:buFont typeface="Wingdings" panose="05000000000000000000" pitchFamily="2" charset="2"/>
              <a:buChar char=""/>
            </a:pPr>
            <a:r>
              <a:rPr lang="en-US" sz="1800" b="0" strike="noStrike" spc="-1">
                <a:solidFill>
                  <a:srgbClr val="000000"/>
                </a:solidFill>
                <a:latin typeface="Arial" panose="020B0604020202020204"/>
                <a:ea typeface="DejaVu Sans"/>
              </a:rPr>
              <a:t>For example, comments are usually ignored by the macro processor. </a:t>
            </a:r>
            <a:endParaRPr lang="en-IN" sz="1800" b="0" strike="noStrike" spc="-1">
              <a:latin typeface="Arial" panose="020B0604020202020204"/>
            </a:endParaRPr>
          </a:p>
          <a:p>
            <a:pPr marL="215900" indent="-215900">
              <a:lnSpc>
                <a:spcPct val="100000"/>
              </a:lnSpc>
              <a:buClr>
                <a:srgbClr val="000000"/>
              </a:buClr>
              <a:buFont typeface="Wingdings" panose="05000000000000000000" pitchFamily="2" charset="2"/>
              <a:buChar char=""/>
            </a:pPr>
            <a:r>
              <a:rPr lang="en-US" sz="1800" b="0" strike="noStrike" spc="-1">
                <a:solidFill>
                  <a:srgbClr val="000000"/>
                </a:solidFill>
                <a:latin typeface="Arial" panose="020B0604020202020204"/>
                <a:ea typeface="DejaVu Sans"/>
              </a:rPr>
              <a:t>But each programming languages uses its own method for specifying comments. </a:t>
            </a:r>
            <a:endParaRPr lang="en-IN" sz="1800" b="0" strike="noStrike" spc="-1">
              <a:latin typeface="Arial" panose="020B0604020202020204"/>
            </a:endParaRPr>
          </a:p>
          <a:p>
            <a:pPr marL="215900" indent="-215900">
              <a:lnSpc>
                <a:spcPct val="100000"/>
              </a:lnSpc>
              <a:buClr>
                <a:srgbClr val="000000"/>
              </a:buClr>
              <a:buFont typeface="Wingdings" panose="05000000000000000000" pitchFamily="2" charset="2"/>
              <a:buChar char=""/>
            </a:pPr>
            <a:r>
              <a:rPr lang="en-US" sz="1800" b="0" strike="noStrike" spc="-1">
                <a:solidFill>
                  <a:srgbClr val="000000"/>
                </a:solidFill>
                <a:latin typeface="Arial" panose="020B0604020202020204"/>
                <a:ea typeface="DejaVu Sans"/>
              </a:rPr>
              <a:t>So a general purpose macro processor should be designed with the capability for identifying the comments in any programming languages.</a:t>
            </a:r>
            <a:endParaRPr lang="en-IN" sz="1800" b="0" strike="noStrike" spc="-1">
              <a:latin typeface="Arial" panose="020B0604020202020204"/>
            </a:endParaRPr>
          </a:p>
        </p:txBody>
      </p:sp>
      <p:sp>
        <p:nvSpPr>
          <p:cNvPr id="1119" name="CustomShape 3"/>
          <p:cNvSpPr/>
          <p:nvPr/>
        </p:nvSpPr>
        <p:spPr>
          <a:xfrm>
            <a:off x="994320" y="957600"/>
            <a:ext cx="3047760" cy="36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pPr>
            <a:r>
              <a:rPr lang="en-US" sz="1800" b="1" strike="noStrike" spc="-1">
                <a:solidFill>
                  <a:srgbClr val="000000"/>
                </a:solidFill>
                <a:latin typeface="Arial" panose="020B0604020202020204"/>
                <a:ea typeface="DejaVu Sans"/>
              </a:rPr>
              <a:t>Disadvantages</a:t>
            </a:r>
            <a:endParaRPr lang="en-IN" sz="18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0" name="CustomShape 1"/>
          <p:cNvSpPr/>
          <p:nvPr/>
        </p:nvSpPr>
        <p:spPr>
          <a:xfrm>
            <a:off x="457200" y="273600"/>
            <a:ext cx="8228160" cy="1143720"/>
          </a:xfrm>
          <a:prstGeom prst="rect">
            <a:avLst/>
          </a:prstGeom>
          <a:noFill/>
          <a:ln>
            <a:noFill/>
          </a:ln>
        </p:spPr>
        <p:style>
          <a:lnRef idx="0">
            <a:srgbClr val="FFFFFF"/>
          </a:lnRef>
          <a:fillRef idx="0">
            <a:srgbClr val="FFFFFF"/>
          </a:fillRef>
          <a:effectRef idx="0">
            <a:srgbClr val="FFFFFF"/>
          </a:effectRef>
          <a:fontRef idx="minor"/>
        </p:style>
      </p:sp>
      <p:sp>
        <p:nvSpPr>
          <p:cNvPr id="1121" name="CustomShape 2"/>
          <p:cNvSpPr/>
          <p:nvPr/>
        </p:nvSpPr>
        <p:spPr>
          <a:xfrm>
            <a:off x="457200" y="1604520"/>
            <a:ext cx="8228160" cy="3976200"/>
          </a:xfrm>
          <a:prstGeom prst="rect">
            <a:avLst/>
          </a:prstGeom>
          <a:noFill/>
          <a:ln>
            <a:noFill/>
          </a:ln>
        </p:spPr>
        <p:style>
          <a:lnRef idx="0">
            <a:srgbClr val="FFFFFF"/>
          </a:lnRef>
          <a:fillRef idx="0">
            <a:srgbClr val="FFFFFF"/>
          </a:fillRef>
          <a:effectRef idx="0">
            <a:srgbClr val="FFFFFF"/>
          </a:effectRef>
          <a:fontRef idx="minor"/>
        </p:style>
        <p:txBody>
          <a:bodyPr lIns="0" tIns="0" rIns="0" bIns="0">
            <a:normAutofit/>
          </a:bodyPr>
          <a:p>
            <a:pPr marL="215900" indent="-215900">
              <a:lnSpc>
                <a:spcPct val="100000"/>
              </a:lnSpc>
              <a:buClr>
                <a:srgbClr val="000000"/>
              </a:buClr>
              <a:buFont typeface="Wingdings" panose="05000000000000000000" pitchFamily="2" charset="2"/>
              <a:buChar char=""/>
            </a:pPr>
            <a:r>
              <a:rPr lang="en-US" sz="1800" b="0" strike="noStrike" spc="-1">
                <a:solidFill>
                  <a:srgbClr val="000000"/>
                </a:solidFill>
                <a:latin typeface="Arial" panose="020B0604020202020204"/>
                <a:ea typeface="DejaVu Sans"/>
              </a:rPr>
              <a:t>Another problem is with the facilities for grouping together terms, expressions, or statements.</a:t>
            </a:r>
            <a:endParaRPr lang="en-IN" sz="1800" b="0" strike="noStrike" spc="-1">
              <a:latin typeface="Arial" panose="020B0604020202020204"/>
            </a:endParaRPr>
          </a:p>
          <a:p>
            <a:pPr marL="215900" indent="-215900">
              <a:lnSpc>
                <a:spcPct val="100000"/>
              </a:lnSpc>
              <a:buClr>
                <a:srgbClr val="000000"/>
              </a:buClr>
              <a:buFont typeface="Wingdings" panose="05000000000000000000" pitchFamily="2" charset="2"/>
              <a:buChar char=""/>
            </a:pPr>
            <a:r>
              <a:rPr lang="en-US" sz="1800" b="0" strike="noStrike" spc="-1">
                <a:solidFill>
                  <a:srgbClr val="000000"/>
                </a:solidFill>
                <a:latin typeface="Arial" panose="020B0604020202020204"/>
                <a:ea typeface="DejaVu Sans"/>
              </a:rPr>
              <a:t>Some languages use keywords such as begin and end for grouping statements</a:t>
            </a:r>
            <a:endParaRPr lang="en-IN" sz="1800" b="0" strike="noStrike" spc="-1">
              <a:latin typeface="Arial" panose="020B0604020202020204"/>
            </a:endParaRPr>
          </a:p>
          <a:p>
            <a:pPr>
              <a:lnSpc>
                <a:spcPct val="100000"/>
              </a:lnSpc>
            </a:pPr>
            <a:r>
              <a:rPr lang="en-US" sz="1800" b="0" strike="noStrike" spc="-1">
                <a:solidFill>
                  <a:srgbClr val="000000"/>
                </a:solidFill>
                <a:latin typeface="Arial" panose="020B0604020202020204"/>
                <a:ea typeface="DejaVu Sans"/>
              </a:rPr>
              <a:t>while some other languages uses special characters like { }. </a:t>
            </a:r>
            <a:endParaRPr lang="en-IN" sz="1800" b="0" strike="noStrike" spc="-1">
              <a:latin typeface="Arial" panose="020B0604020202020204"/>
            </a:endParaRPr>
          </a:p>
          <a:p>
            <a:pPr marL="215900" indent="-215900">
              <a:lnSpc>
                <a:spcPct val="100000"/>
              </a:lnSpc>
              <a:buClr>
                <a:srgbClr val="000000"/>
              </a:buClr>
              <a:buFont typeface="Wingdings" panose="05000000000000000000" pitchFamily="2" charset="2"/>
              <a:buChar char=""/>
            </a:pPr>
            <a:r>
              <a:rPr lang="en-US" sz="1800" b="0" strike="noStrike" spc="-1">
                <a:solidFill>
                  <a:srgbClr val="000000"/>
                </a:solidFill>
                <a:latin typeface="Arial" panose="020B0604020202020204"/>
                <a:ea typeface="DejaVu Sans"/>
              </a:rPr>
              <a:t>A general purpose macro processor may need to take these groupings into account in scanning the source statements.</a:t>
            </a:r>
            <a:endParaRPr lang="en-IN" sz="1800" b="0" strike="noStrike" spc="-1">
              <a:latin typeface="Arial" panose="020B0604020202020204"/>
            </a:endParaRPr>
          </a:p>
          <a:p>
            <a:pPr marL="215900" indent="-215900">
              <a:lnSpc>
                <a:spcPct val="100000"/>
              </a:lnSpc>
              <a:buClr>
                <a:srgbClr val="000000"/>
              </a:buClr>
              <a:buFont typeface="Wingdings" panose="05000000000000000000" pitchFamily="2" charset="2"/>
              <a:buChar char=""/>
            </a:pPr>
            <a:r>
              <a:rPr lang="en-US" sz="1800" b="0" strike="noStrike" spc="-1">
                <a:solidFill>
                  <a:srgbClr val="000000"/>
                </a:solidFill>
                <a:latin typeface="Arial" panose="020B0604020202020204"/>
                <a:ea typeface="DejaVu Sans"/>
              </a:rPr>
              <a:t>Another problem is with the identification of tokens of the programming languages. The tokens means the identifiers, constants, operators and keywords in the programming language. </a:t>
            </a:r>
            <a:endParaRPr lang="en-IN" sz="1800" b="0" strike="noStrike" spc="-1">
              <a:latin typeface="Arial" panose="020B0604020202020204"/>
            </a:endParaRPr>
          </a:p>
          <a:p>
            <a:pPr marL="215900" indent="-215900">
              <a:lnSpc>
                <a:spcPct val="100000"/>
              </a:lnSpc>
              <a:buClr>
                <a:srgbClr val="000000"/>
              </a:buClr>
              <a:buFont typeface="Wingdings" panose="05000000000000000000" pitchFamily="2" charset="2"/>
              <a:buChar char=""/>
            </a:pPr>
            <a:r>
              <a:rPr lang="en-US" sz="1800" b="0" strike="noStrike" spc="-1">
                <a:solidFill>
                  <a:srgbClr val="000000"/>
                </a:solidFill>
                <a:latin typeface="Arial" panose="020B0604020202020204"/>
                <a:ea typeface="DejaVu Sans"/>
              </a:rPr>
              <a:t>Different languages uses different rules for the formation of tokens. So the</a:t>
            </a:r>
            <a:endParaRPr lang="en-IN" sz="1800" b="0" strike="noStrike" spc="-1">
              <a:latin typeface="Arial" panose="020B0604020202020204"/>
            </a:endParaRPr>
          </a:p>
          <a:p>
            <a:pPr>
              <a:lnSpc>
                <a:spcPct val="100000"/>
              </a:lnSpc>
            </a:pPr>
            <a:r>
              <a:rPr lang="en-US" sz="1800" b="0" strike="noStrike" spc="-1">
                <a:solidFill>
                  <a:srgbClr val="000000"/>
                </a:solidFill>
                <a:latin typeface="Arial" panose="020B0604020202020204"/>
                <a:ea typeface="DejaVu Sans"/>
              </a:rPr>
              <a:t>design of a general purpose macro processor must take this into consideration.</a:t>
            </a:r>
            <a:endParaRPr lang="en-IN" sz="1800" b="0" strike="noStrike" spc="-1">
              <a:latin typeface="Arial" panose="020B0604020202020204"/>
            </a:endParaRPr>
          </a:p>
          <a:p>
            <a:pPr marL="215900" indent="-215900">
              <a:lnSpc>
                <a:spcPct val="100000"/>
              </a:lnSpc>
              <a:buClr>
                <a:srgbClr val="000000"/>
              </a:buClr>
              <a:buFont typeface="Wingdings" panose="05000000000000000000" pitchFamily="2" charset="2"/>
              <a:buChar char=""/>
            </a:pPr>
            <a:r>
              <a:rPr lang="en-US" sz="1800" b="0" strike="noStrike" spc="-1">
                <a:solidFill>
                  <a:srgbClr val="000000"/>
                </a:solidFill>
                <a:latin typeface="Arial" panose="020B0604020202020204"/>
                <a:ea typeface="DejaVu Sans"/>
              </a:rPr>
              <a:t>Another problem is with the syntax used for macro definitions and macro invocation statements</a:t>
            </a:r>
            <a:endParaRPr lang="en-IN" sz="18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 name="CustomShape 1"/>
          <p:cNvSpPr/>
          <p:nvPr/>
        </p:nvSpPr>
        <p:spPr>
          <a:xfrm>
            <a:off x="457200" y="273600"/>
            <a:ext cx="8228160" cy="1143720"/>
          </a:xfrm>
          <a:prstGeom prst="rect">
            <a:avLst/>
          </a:prstGeom>
          <a:noFill/>
          <a:ln>
            <a:noFill/>
          </a:ln>
        </p:spPr>
        <p:style>
          <a:lnRef idx="0">
            <a:srgbClr val="FFFFFF"/>
          </a:lnRef>
          <a:fillRef idx="0">
            <a:srgbClr val="FFFFFF"/>
          </a:fillRef>
          <a:effectRef idx="0">
            <a:srgbClr val="FFFFFF"/>
          </a:effectRef>
          <a:fontRef idx="minor"/>
        </p:style>
        <p:txBody>
          <a:bodyPr lIns="0" tIns="0" rIns="0" bIns="0" anchor="ctr">
            <a:noAutofit/>
          </a:bodyPr>
          <a:p>
            <a:pPr>
              <a:lnSpc>
                <a:spcPct val="100000"/>
              </a:lnSpc>
            </a:pPr>
            <a:r>
              <a:rPr lang="en-US" sz="1800" b="0" strike="noStrike" spc="-1">
                <a:solidFill>
                  <a:srgbClr val="000000"/>
                </a:solidFill>
                <a:latin typeface="Arial" panose="020B0604020202020204"/>
                <a:ea typeface="DejaVu Sans"/>
              </a:rPr>
              <a:t> </a:t>
            </a:r>
            <a:r>
              <a:rPr lang="en-US" sz="1800" b="1" strike="noStrike" spc="-1">
                <a:solidFill>
                  <a:srgbClr val="000000"/>
                </a:solidFill>
                <a:latin typeface="Arial" panose="020B0604020202020204"/>
                <a:ea typeface="DejaVu Sans"/>
              </a:rPr>
              <a:t>Macro Processing within Language Translators</a:t>
            </a:r>
            <a:endParaRPr lang="en-IN" sz="1800" b="0" strike="noStrike" spc="-1">
              <a:latin typeface="Arial" panose="020B0604020202020204"/>
            </a:endParaRPr>
          </a:p>
        </p:txBody>
      </p:sp>
      <p:sp>
        <p:nvSpPr>
          <p:cNvPr id="1123" name="CustomShape 2"/>
          <p:cNvSpPr/>
          <p:nvPr/>
        </p:nvSpPr>
        <p:spPr>
          <a:xfrm>
            <a:off x="457200" y="1604520"/>
            <a:ext cx="8228160" cy="3976200"/>
          </a:xfrm>
          <a:prstGeom prst="rect">
            <a:avLst/>
          </a:prstGeom>
          <a:noFill/>
          <a:ln>
            <a:noFill/>
          </a:ln>
        </p:spPr>
        <p:style>
          <a:lnRef idx="0">
            <a:srgbClr val="FFFFFF"/>
          </a:lnRef>
          <a:fillRef idx="0">
            <a:srgbClr val="FFFFFF"/>
          </a:fillRef>
          <a:effectRef idx="0">
            <a:srgbClr val="FFFFFF"/>
          </a:effectRef>
          <a:fontRef idx="minor"/>
        </p:style>
        <p:txBody>
          <a:bodyPr lIns="0" tIns="0" rIns="0" bIns="0">
            <a:noAutofit/>
          </a:bodyPr>
          <a:p>
            <a:pPr>
              <a:lnSpc>
                <a:spcPct val="100000"/>
              </a:lnSpc>
            </a:pPr>
            <a:r>
              <a:rPr lang="en-US" sz="1800" b="0" strike="noStrike" spc="-1">
                <a:solidFill>
                  <a:srgbClr val="000000"/>
                </a:solidFill>
                <a:latin typeface="Arial" panose="020B0604020202020204"/>
                <a:ea typeface="DejaVu Sans"/>
              </a:rPr>
              <a:t> </a:t>
            </a:r>
            <a:r>
              <a:rPr lang="en-US" sz="1800" b="0" strike="noStrike" spc="-1">
                <a:solidFill>
                  <a:srgbClr val="000000"/>
                </a:solidFill>
                <a:latin typeface="Arial" panose="020B0604020202020204"/>
                <a:ea typeface="DejaVu Sans"/>
              </a:rPr>
              <a:t>Macros can be processed</a:t>
            </a:r>
            <a:endParaRPr lang="en-IN" sz="1800" b="0" strike="noStrike" spc="-1">
              <a:latin typeface="Arial" panose="020B0604020202020204"/>
            </a:endParaRPr>
          </a:p>
          <a:p>
            <a:pPr>
              <a:lnSpc>
                <a:spcPct val="100000"/>
              </a:lnSpc>
            </a:pPr>
            <a:endParaRPr lang="en-IN" sz="1800" b="0" strike="noStrike" spc="-1">
              <a:latin typeface="Arial" panose="020B0604020202020204"/>
            </a:endParaRPr>
          </a:p>
          <a:p>
            <a:pPr>
              <a:lnSpc>
                <a:spcPct val="100000"/>
              </a:lnSpc>
            </a:pPr>
            <a:r>
              <a:rPr lang="en-US" sz="1800" b="0" strike="noStrike" spc="-1">
                <a:solidFill>
                  <a:srgbClr val="000000"/>
                </a:solidFill>
                <a:latin typeface="Arial" panose="020B0604020202020204"/>
                <a:ea typeface="DejaVu Sans"/>
              </a:rPr>
              <a:t>1. Outside the language translators</a:t>
            </a:r>
            <a:endParaRPr lang="en-IN" sz="1800" b="0" strike="noStrike" spc="-1">
              <a:latin typeface="Arial" panose="020B0604020202020204"/>
            </a:endParaRPr>
          </a:p>
          <a:p>
            <a:pPr>
              <a:lnSpc>
                <a:spcPct val="100000"/>
              </a:lnSpc>
            </a:pPr>
            <a:r>
              <a:rPr lang="en-US" sz="1800" b="0" strike="noStrike" spc="-1">
                <a:solidFill>
                  <a:srgbClr val="000000"/>
                </a:solidFill>
                <a:latin typeface="Arial" panose="020B0604020202020204"/>
                <a:ea typeface="DejaVu Sans"/>
              </a:rPr>
              <a:t>2. Within the Language translators</a:t>
            </a:r>
            <a:endParaRPr lang="en-IN" sz="1800" b="0" strike="noStrike" spc="-1">
              <a:latin typeface="Arial" panose="020B0604020202020204"/>
            </a:endParaRPr>
          </a:p>
          <a:p>
            <a:pPr>
              <a:lnSpc>
                <a:spcPct val="100000"/>
              </a:lnSpc>
            </a:pPr>
            <a:endParaRPr lang="en-IN" sz="1800" b="0" strike="noStrike" spc="-1">
              <a:latin typeface="Arial" panose="020B0604020202020204"/>
            </a:endParaRPr>
          </a:p>
          <a:p>
            <a:pPr>
              <a:lnSpc>
                <a:spcPct val="100000"/>
              </a:lnSpc>
            </a:pPr>
            <a:r>
              <a:rPr lang="en-US" sz="1800" b="1" strike="noStrike" spc="-1">
                <a:solidFill>
                  <a:srgbClr val="000000"/>
                </a:solidFill>
                <a:latin typeface="Arial" panose="020B0604020202020204"/>
                <a:ea typeface="DejaVu Sans"/>
              </a:rPr>
              <a:t>1.Macro processing outside the language translators</a:t>
            </a:r>
            <a:endParaRPr lang="en-IN" sz="1800" b="0" strike="noStrike" spc="-1">
              <a:latin typeface="Arial" panose="020B0604020202020204"/>
            </a:endParaRPr>
          </a:p>
          <a:p>
            <a:pPr>
              <a:lnSpc>
                <a:spcPct val="100000"/>
              </a:lnSpc>
            </a:pPr>
            <a:endParaRPr lang="en-IN" sz="1800" b="0" strike="noStrike" spc="-1">
              <a:latin typeface="Arial" panose="020B0604020202020204"/>
            </a:endParaRPr>
          </a:p>
          <a:p>
            <a:pPr marL="215900" indent="-215900">
              <a:lnSpc>
                <a:spcPct val="100000"/>
              </a:lnSpc>
              <a:buClr>
                <a:srgbClr val="000000"/>
              </a:buClr>
              <a:buFont typeface="Wingdings" panose="05000000000000000000" pitchFamily="2" charset="2"/>
              <a:buChar char=""/>
            </a:pPr>
            <a:r>
              <a:rPr lang="en-US" sz="1800" b="0" strike="noStrike" spc="-1">
                <a:solidFill>
                  <a:srgbClr val="000000"/>
                </a:solidFill>
                <a:latin typeface="Arial" panose="020B0604020202020204"/>
                <a:ea typeface="DejaVu Sans"/>
              </a:rPr>
              <a:t> </a:t>
            </a:r>
            <a:r>
              <a:rPr lang="en-US" sz="1800" b="0" strike="noStrike" spc="-1">
                <a:solidFill>
                  <a:srgbClr val="000000"/>
                </a:solidFill>
                <a:latin typeface="Arial" panose="020B0604020202020204"/>
                <a:ea typeface="DejaVu Sans"/>
              </a:rPr>
              <a:t>The macro processors that we had discussed so far belongs to this group. They are called macro preprocessors.</a:t>
            </a:r>
            <a:endParaRPr lang="en-IN" sz="1800" b="0" strike="noStrike" spc="-1">
              <a:latin typeface="Arial" panose="020B0604020202020204"/>
            </a:endParaRPr>
          </a:p>
          <a:p>
            <a:pPr marL="215900" indent="-215900">
              <a:lnSpc>
                <a:spcPct val="100000"/>
              </a:lnSpc>
              <a:buClr>
                <a:srgbClr val="000000"/>
              </a:buClr>
              <a:buFont typeface="Wingdings" panose="05000000000000000000" pitchFamily="2" charset="2"/>
              <a:buChar char=""/>
            </a:pPr>
            <a:r>
              <a:rPr lang="en-US" sz="1800" b="0" strike="noStrike" spc="-1">
                <a:solidFill>
                  <a:srgbClr val="000000"/>
                </a:solidFill>
                <a:latin typeface="Arial" panose="020B0604020202020204"/>
                <a:ea typeface="DejaVu Sans"/>
              </a:rPr>
              <a:t>They reads the source program statements, process the macro definitions and expand macro invocations, producing an expanded version of the source program.</a:t>
            </a:r>
            <a:endParaRPr lang="en-IN" sz="1800" b="0" strike="noStrike" spc="-1">
              <a:latin typeface="Arial" panose="020B0604020202020204"/>
            </a:endParaRPr>
          </a:p>
          <a:p>
            <a:pPr marL="215900" indent="-215900">
              <a:lnSpc>
                <a:spcPct val="100000"/>
              </a:lnSpc>
              <a:buClr>
                <a:srgbClr val="000000"/>
              </a:buClr>
              <a:buFont typeface="Wingdings" panose="05000000000000000000" pitchFamily="2" charset="2"/>
              <a:buChar char=""/>
            </a:pPr>
            <a:r>
              <a:rPr lang="en-US" sz="1800" b="0" strike="noStrike" spc="-1">
                <a:solidFill>
                  <a:srgbClr val="000000"/>
                </a:solidFill>
                <a:latin typeface="Arial" panose="020B0604020202020204"/>
                <a:ea typeface="DejaVu Sans"/>
              </a:rPr>
              <a:t> </a:t>
            </a:r>
            <a:r>
              <a:rPr lang="en-US" sz="1800" b="0" strike="noStrike" spc="-1">
                <a:solidFill>
                  <a:srgbClr val="000000"/>
                </a:solidFill>
                <a:latin typeface="Arial" panose="020B0604020202020204"/>
                <a:ea typeface="DejaVu Sans"/>
              </a:rPr>
              <a:t>This expanded program is then used as input to an assembler or compiler.</a:t>
            </a:r>
            <a:endParaRPr lang="en-IN" sz="1800" b="0" strike="noStrike" spc="-1">
              <a:latin typeface="Arial" panose="020B0604020202020204"/>
            </a:endParaRPr>
          </a:p>
          <a:p>
            <a:pPr marL="215900" indent="-215900">
              <a:lnSpc>
                <a:spcPct val="100000"/>
              </a:lnSpc>
              <a:buClr>
                <a:srgbClr val="000000"/>
              </a:buClr>
              <a:buFont typeface="Wingdings" panose="05000000000000000000" pitchFamily="2" charset="2"/>
              <a:buChar char=""/>
            </a:pPr>
            <a:r>
              <a:rPr lang="en-US" sz="1800" b="0" strike="noStrike" spc="-1">
                <a:solidFill>
                  <a:srgbClr val="000000"/>
                </a:solidFill>
                <a:latin typeface="Arial" panose="020B0604020202020204"/>
                <a:ea typeface="DejaVu Sans"/>
              </a:rPr>
              <a:t> </a:t>
            </a:r>
            <a:r>
              <a:rPr lang="en-US" sz="1800" b="0" strike="noStrike" spc="-1">
                <a:solidFill>
                  <a:srgbClr val="000000"/>
                </a:solidFill>
                <a:latin typeface="Arial" panose="020B0604020202020204"/>
                <a:ea typeface="DejaVu Sans"/>
              </a:rPr>
              <a:t>So this can be considered as macro processing outside the language translators</a:t>
            </a:r>
            <a:endParaRPr lang="en-IN" sz="18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4" name="CustomShape 1"/>
          <p:cNvSpPr/>
          <p:nvPr/>
        </p:nvSpPr>
        <p:spPr>
          <a:xfrm>
            <a:off x="457200" y="273600"/>
            <a:ext cx="8228160" cy="1143720"/>
          </a:xfrm>
          <a:prstGeom prst="rect">
            <a:avLst/>
          </a:prstGeom>
          <a:noFill/>
          <a:ln>
            <a:noFill/>
          </a:ln>
        </p:spPr>
        <p:style>
          <a:lnRef idx="0">
            <a:srgbClr val="FFFFFF"/>
          </a:lnRef>
          <a:fillRef idx="0">
            <a:srgbClr val="FFFFFF"/>
          </a:fillRef>
          <a:effectRef idx="0">
            <a:srgbClr val="FFFFFF"/>
          </a:effectRef>
          <a:fontRef idx="minor"/>
        </p:style>
      </p:sp>
      <p:sp>
        <p:nvSpPr>
          <p:cNvPr id="1125" name="CustomShape 2"/>
          <p:cNvSpPr/>
          <p:nvPr/>
        </p:nvSpPr>
        <p:spPr>
          <a:xfrm>
            <a:off x="457200" y="1604520"/>
            <a:ext cx="8228160" cy="3976200"/>
          </a:xfrm>
          <a:prstGeom prst="rect">
            <a:avLst/>
          </a:prstGeom>
          <a:noFill/>
          <a:ln>
            <a:noFill/>
          </a:ln>
        </p:spPr>
        <p:style>
          <a:lnRef idx="0">
            <a:srgbClr val="FFFFFF"/>
          </a:lnRef>
          <a:fillRef idx="0">
            <a:srgbClr val="FFFFFF"/>
          </a:fillRef>
          <a:effectRef idx="0">
            <a:srgbClr val="FFFFFF"/>
          </a:effectRef>
          <a:fontRef idx="minor"/>
        </p:style>
        <p:txBody>
          <a:bodyPr lIns="0" tIns="0" rIns="0" bIns="0">
            <a:noAutofit/>
          </a:bodyPr>
          <a:p>
            <a:pPr>
              <a:lnSpc>
                <a:spcPct val="100000"/>
              </a:lnSpc>
            </a:pPr>
            <a:r>
              <a:rPr lang="en-US" sz="1800" b="1" strike="noStrike" spc="-1">
                <a:solidFill>
                  <a:srgbClr val="000000"/>
                </a:solidFill>
                <a:latin typeface="Arial" panose="020B0604020202020204"/>
                <a:ea typeface="DejaVu Sans"/>
              </a:rPr>
              <a:t>2.Macro processing within the language translators</a:t>
            </a:r>
            <a:endParaRPr lang="en-IN" sz="1800" b="0" strike="noStrike" spc="-1">
              <a:latin typeface="Arial" panose="020B0604020202020204"/>
            </a:endParaRPr>
          </a:p>
          <a:p>
            <a:pPr>
              <a:lnSpc>
                <a:spcPct val="100000"/>
              </a:lnSpc>
            </a:pPr>
            <a:endParaRPr lang="en-IN" sz="1800" b="0" strike="noStrike" spc="-1">
              <a:latin typeface="Arial" panose="020B0604020202020204"/>
            </a:endParaRPr>
          </a:p>
          <a:p>
            <a:pPr marL="215900" indent="-215900">
              <a:lnSpc>
                <a:spcPct val="100000"/>
              </a:lnSpc>
              <a:buClr>
                <a:srgbClr val="000000"/>
              </a:buClr>
              <a:buFont typeface="Wingdings" panose="05000000000000000000" pitchFamily="2" charset="2"/>
              <a:buChar char=""/>
            </a:pPr>
            <a:r>
              <a:rPr lang="en-US" sz="1800" b="0" strike="noStrike" spc="-1">
                <a:solidFill>
                  <a:srgbClr val="000000"/>
                </a:solidFill>
                <a:latin typeface="Arial" panose="020B0604020202020204"/>
                <a:ea typeface="DejaVu Sans"/>
              </a:rPr>
              <a:t> </a:t>
            </a:r>
            <a:r>
              <a:rPr lang="en-US" sz="1800" b="0" strike="noStrike" spc="-1">
                <a:solidFill>
                  <a:srgbClr val="000000"/>
                </a:solidFill>
                <a:latin typeface="Arial" panose="020B0604020202020204"/>
                <a:ea typeface="DejaVu Sans"/>
              </a:rPr>
              <a:t>methods for combining the macro processing functions with the language translator itself.</a:t>
            </a:r>
            <a:endParaRPr lang="en-IN" sz="1800" b="0" strike="noStrike" spc="-1">
              <a:latin typeface="Arial" panose="020B0604020202020204"/>
            </a:endParaRPr>
          </a:p>
          <a:p>
            <a:pPr marL="215900" indent="-215900">
              <a:lnSpc>
                <a:spcPct val="100000"/>
              </a:lnSpc>
              <a:buClr>
                <a:srgbClr val="000000"/>
              </a:buClr>
              <a:buFont typeface="Wingdings" panose="05000000000000000000" pitchFamily="2" charset="2"/>
              <a:buChar char=""/>
            </a:pPr>
            <a:r>
              <a:rPr lang="en-US" sz="1800" b="0" strike="noStrike" spc="-1">
                <a:solidFill>
                  <a:srgbClr val="000000"/>
                </a:solidFill>
                <a:latin typeface="Arial" panose="020B0604020202020204"/>
                <a:ea typeface="DejaVu Sans"/>
              </a:rPr>
              <a:t>Two common methods are</a:t>
            </a:r>
            <a:endParaRPr lang="en-IN" sz="1800" b="0" strike="noStrike" spc="-1">
              <a:latin typeface="Arial" panose="020B0604020202020204"/>
            </a:endParaRPr>
          </a:p>
          <a:p>
            <a:pPr>
              <a:lnSpc>
                <a:spcPct val="100000"/>
              </a:lnSpc>
            </a:pPr>
            <a:endParaRPr lang="en-IN" sz="1800" b="0" strike="noStrike" spc="-1">
              <a:latin typeface="Arial" panose="020B0604020202020204"/>
            </a:endParaRPr>
          </a:p>
          <a:p>
            <a:pPr>
              <a:lnSpc>
                <a:spcPct val="100000"/>
              </a:lnSpc>
            </a:pPr>
            <a:r>
              <a:rPr lang="en-US" sz="1800" b="0" strike="noStrike" spc="-1">
                <a:solidFill>
                  <a:srgbClr val="000000"/>
                </a:solidFill>
                <a:latin typeface="Arial" panose="020B0604020202020204"/>
                <a:ea typeface="DejaVu Sans"/>
              </a:rPr>
              <a:t>a) </a:t>
            </a:r>
            <a:r>
              <a:rPr lang="en-US" sz="1800" b="1" strike="noStrike" spc="-1">
                <a:solidFill>
                  <a:srgbClr val="000000"/>
                </a:solidFill>
                <a:latin typeface="Arial" panose="020B0604020202020204"/>
                <a:ea typeface="DejaVu Sans"/>
              </a:rPr>
              <a:t>Line –by- Line Macro Processors</a:t>
            </a:r>
            <a:endParaRPr lang="en-IN" sz="1800" b="0" strike="noStrike" spc="-1">
              <a:latin typeface="Arial" panose="020B0604020202020204"/>
            </a:endParaRPr>
          </a:p>
          <a:p>
            <a:pPr>
              <a:lnSpc>
                <a:spcPct val="100000"/>
              </a:lnSpc>
            </a:pPr>
            <a:r>
              <a:rPr lang="en-US" sz="1800" b="1" strike="noStrike" spc="-1">
                <a:solidFill>
                  <a:srgbClr val="000000"/>
                </a:solidFill>
                <a:latin typeface="Arial" panose="020B0604020202020204"/>
                <a:ea typeface="DejaVu Sans"/>
              </a:rPr>
              <a:t>b) Integrated Macro Processors</a:t>
            </a:r>
            <a:endParaRPr lang="en-IN" sz="18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 name="CustomShape 1"/>
          <p:cNvSpPr/>
          <p:nvPr/>
        </p:nvSpPr>
        <p:spPr>
          <a:xfrm>
            <a:off x="457200" y="273600"/>
            <a:ext cx="8228160" cy="1143720"/>
          </a:xfrm>
          <a:prstGeom prst="rect">
            <a:avLst/>
          </a:prstGeom>
          <a:noFill/>
          <a:ln>
            <a:noFill/>
          </a:ln>
        </p:spPr>
        <p:style>
          <a:lnRef idx="0">
            <a:srgbClr val="FFFFFF"/>
          </a:lnRef>
          <a:fillRef idx="0">
            <a:srgbClr val="FFFFFF"/>
          </a:fillRef>
          <a:effectRef idx="0">
            <a:srgbClr val="FFFFFF"/>
          </a:effectRef>
          <a:fontRef idx="minor"/>
        </p:style>
      </p:sp>
      <p:sp>
        <p:nvSpPr>
          <p:cNvPr id="1127" name="CustomShape 2"/>
          <p:cNvSpPr/>
          <p:nvPr/>
        </p:nvSpPr>
        <p:spPr>
          <a:xfrm>
            <a:off x="457200" y="1604520"/>
            <a:ext cx="8228160" cy="3976200"/>
          </a:xfrm>
          <a:prstGeom prst="rect">
            <a:avLst/>
          </a:prstGeom>
          <a:noFill/>
          <a:ln>
            <a:noFill/>
          </a:ln>
        </p:spPr>
        <p:style>
          <a:lnRef idx="0">
            <a:srgbClr val="FFFFFF"/>
          </a:lnRef>
          <a:fillRef idx="0">
            <a:srgbClr val="FFFFFF"/>
          </a:fillRef>
          <a:effectRef idx="0">
            <a:srgbClr val="FFFFFF"/>
          </a:effectRef>
          <a:fontRef idx="minor"/>
        </p:style>
        <p:txBody>
          <a:bodyPr lIns="0" tIns="0" rIns="0" bIns="0">
            <a:noAutofit/>
          </a:bodyPr>
          <a:p>
            <a:pPr>
              <a:lnSpc>
                <a:spcPct val="100000"/>
              </a:lnSpc>
            </a:pPr>
            <a:r>
              <a:rPr lang="en-US" sz="1800" b="1" strike="noStrike" spc="-1">
                <a:solidFill>
                  <a:srgbClr val="000000"/>
                </a:solidFill>
                <a:latin typeface="Arial" panose="020B0604020202020204"/>
                <a:ea typeface="DejaVu Sans"/>
              </a:rPr>
              <a:t> </a:t>
            </a:r>
            <a:r>
              <a:rPr lang="en-US" sz="1800" b="1" strike="noStrike" spc="-1">
                <a:solidFill>
                  <a:srgbClr val="000000"/>
                </a:solidFill>
                <a:latin typeface="Arial" panose="020B0604020202020204"/>
                <a:ea typeface="DejaVu Sans"/>
              </a:rPr>
              <a:t>Line-by-line macro processor</a:t>
            </a:r>
            <a:endParaRPr lang="en-IN" sz="1800" b="0" strike="noStrike" spc="-1">
              <a:latin typeface="Arial" panose="020B0604020202020204"/>
            </a:endParaRPr>
          </a:p>
          <a:p>
            <a:pPr>
              <a:lnSpc>
                <a:spcPct val="100000"/>
              </a:lnSpc>
            </a:pPr>
            <a:endParaRPr lang="en-IN" sz="1800" b="0" strike="noStrike" spc="-1">
              <a:latin typeface="Arial" panose="020B0604020202020204"/>
            </a:endParaRPr>
          </a:p>
          <a:p>
            <a:pPr>
              <a:lnSpc>
                <a:spcPct val="100000"/>
              </a:lnSpc>
            </a:pPr>
            <a:r>
              <a:rPr lang="en-US" sz="1800" b="0" strike="noStrike" spc="-1">
                <a:solidFill>
                  <a:srgbClr val="000000"/>
                </a:solidFill>
                <a:latin typeface="Arial" panose="020B0604020202020204"/>
                <a:ea typeface="DejaVu Sans"/>
              </a:rPr>
              <a:t> </a:t>
            </a:r>
            <a:r>
              <a:rPr lang="en-US" sz="1800" b="0" strike="noStrike" spc="-1">
                <a:solidFill>
                  <a:srgbClr val="000000"/>
                </a:solidFill>
                <a:latin typeface="Arial" panose="020B0604020202020204"/>
                <a:ea typeface="DejaVu Sans"/>
              </a:rPr>
              <a:t>The simplest method for combining the macro processing functions with the</a:t>
            </a:r>
            <a:endParaRPr lang="en-IN" sz="1800" b="0" strike="noStrike" spc="-1">
              <a:latin typeface="Arial" panose="020B0604020202020204"/>
            </a:endParaRPr>
          </a:p>
          <a:p>
            <a:pPr>
              <a:lnSpc>
                <a:spcPct val="100000"/>
              </a:lnSpc>
            </a:pPr>
            <a:r>
              <a:rPr lang="en-US" sz="1800" b="0" strike="noStrike" spc="-1">
                <a:solidFill>
                  <a:srgbClr val="000000"/>
                </a:solidFill>
                <a:latin typeface="Arial" panose="020B0604020202020204"/>
                <a:ea typeface="DejaVu Sans"/>
              </a:rPr>
              <a:t>language translator is a line-by-line approach.</a:t>
            </a:r>
            <a:endParaRPr lang="en-IN" sz="1800" b="0" strike="noStrike" spc="-1">
              <a:latin typeface="Arial" panose="020B0604020202020204"/>
            </a:endParaRPr>
          </a:p>
          <a:p>
            <a:pPr>
              <a:lnSpc>
                <a:spcPct val="100000"/>
              </a:lnSpc>
            </a:pPr>
            <a:endParaRPr lang="en-IN" sz="1800" b="0" strike="noStrike" spc="-1">
              <a:latin typeface="Arial" panose="020B0604020202020204"/>
            </a:endParaRPr>
          </a:p>
          <a:p>
            <a:pPr>
              <a:lnSpc>
                <a:spcPct val="100000"/>
              </a:lnSpc>
            </a:pPr>
            <a:r>
              <a:rPr lang="en-US" sz="1800" b="0" strike="noStrike" spc="-1">
                <a:solidFill>
                  <a:srgbClr val="000000"/>
                </a:solidFill>
                <a:latin typeface="Arial" panose="020B0604020202020204"/>
                <a:ea typeface="DejaVu Sans"/>
              </a:rPr>
              <a:t> </a:t>
            </a:r>
            <a:r>
              <a:rPr lang="en-US" sz="1800" b="0" strike="noStrike" spc="-1">
                <a:solidFill>
                  <a:srgbClr val="000000"/>
                </a:solidFill>
                <a:latin typeface="Arial" panose="020B0604020202020204"/>
                <a:ea typeface="DejaVu Sans"/>
              </a:rPr>
              <a:t>Using this approach, the macro processor reads the source program statement, process the macro definitions and expand macro invocations. But it does not produce an expanded version of source program.</a:t>
            </a:r>
            <a:endParaRPr lang="en-IN" sz="1800" b="0" strike="noStrike" spc="-1">
              <a:latin typeface="Arial" panose="020B0604020202020204"/>
            </a:endParaRPr>
          </a:p>
          <a:p>
            <a:pPr>
              <a:lnSpc>
                <a:spcPct val="100000"/>
              </a:lnSpc>
            </a:pPr>
            <a:endParaRPr lang="en-IN" sz="1800" b="0" strike="noStrike" spc="-1">
              <a:latin typeface="Arial" panose="020B0604020202020204"/>
            </a:endParaRPr>
          </a:p>
          <a:p>
            <a:pPr>
              <a:lnSpc>
                <a:spcPct val="100000"/>
              </a:lnSpc>
            </a:pPr>
            <a:r>
              <a:rPr lang="en-US" sz="1800" b="0" strike="noStrike" spc="-1">
                <a:solidFill>
                  <a:srgbClr val="000000"/>
                </a:solidFill>
                <a:latin typeface="Arial" panose="020B0604020202020204"/>
                <a:ea typeface="DejaVu Sans"/>
              </a:rPr>
              <a:t> </a:t>
            </a:r>
            <a:r>
              <a:rPr lang="en-US" sz="1800" b="0" strike="noStrike" spc="-1">
                <a:solidFill>
                  <a:srgbClr val="000000"/>
                </a:solidFill>
                <a:latin typeface="Arial" panose="020B0604020202020204"/>
                <a:ea typeface="DejaVu Sans"/>
              </a:rPr>
              <a:t>The processed lines are passed to the language translator(compiler or assembler) as they are generated one at a time , instead of being written to an expanded source file.</a:t>
            </a:r>
            <a:endParaRPr lang="en-IN" sz="1800" b="0" strike="noStrike" spc="-1">
              <a:latin typeface="Arial" panose="020B0604020202020204"/>
            </a:endParaRPr>
          </a:p>
          <a:p>
            <a:pPr>
              <a:lnSpc>
                <a:spcPct val="100000"/>
              </a:lnSpc>
            </a:pPr>
            <a:endParaRPr lang="en-IN" sz="1800" b="0" strike="noStrike" spc="-1">
              <a:latin typeface="Arial" panose="020B0604020202020204"/>
            </a:endParaRPr>
          </a:p>
          <a:p>
            <a:pPr>
              <a:lnSpc>
                <a:spcPct val="100000"/>
              </a:lnSpc>
            </a:pPr>
            <a:r>
              <a:rPr lang="en-US" sz="1800" b="0" strike="noStrike" spc="-1">
                <a:solidFill>
                  <a:srgbClr val="000000"/>
                </a:solidFill>
                <a:latin typeface="Arial" panose="020B0604020202020204"/>
                <a:ea typeface="DejaVu Sans"/>
              </a:rPr>
              <a:t> </a:t>
            </a:r>
            <a:r>
              <a:rPr lang="en-US" sz="1800" b="0" strike="noStrike" spc="-1">
                <a:solidFill>
                  <a:srgbClr val="000000"/>
                </a:solidFill>
                <a:latin typeface="Arial" panose="020B0604020202020204"/>
                <a:ea typeface="DejaVu Sans"/>
              </a:rPr>
              <a:t>Thus macro processor operates as a sort of input routine for the assembler or</a:t>
            </a:r>
            <a:endParaRPr lang="en-IN" sz="1800" b="0" strike="noStrike" spc="-1">
              <a:latin typeface="Arial" panose="020B0604020202020204"/>
            </a:endParaRPr>
          </a:p>
          <a:p>
            <a:pPr>
              <a:lnSpc>
                <a:spcPct val="100000"/>
              </a:lnSpc>
            </a:pPr>
            <a:r>
              <a:rPr lang="en-US" sz="1800" b="0" strike="noStrike" spc="-1">
                <a:solidFill>
                  <a:srgbClr val="000000"/>
                </a:solidFill>
                <a:latin typeface="Arial" panose="020B0604020202020204"/>
                <a:ea typeface="DejaVu Sans"/>
              </a:rPr>
              <a:t>compiler.</a:t>
            </a:r>
            <a:endParaRPr lang="en-IN" sz="18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 name="CustomShape 1"/>
          <p:cNvSpPr/>
          <p:nvPr/>
        </p:nvSpPr>
        <p:spPr>
          <a:xfrm>
            <a:off x="457200" y="273600"/>
            <a:ext cx="8228160" cy="1143720"/>
          </a:xfrm>
          <a:prstGeom prst="rect">
            <a:avLst/>
          </a:prstGeom>
          <a:noFill/>
          <a:ln>
            <a:noFill/>
          </a:ln>
        </p:spPr>
        <p:style>
          <a:lnRef idx="0">
            <a:srgbClr val="FFFFFF"/>
          </a:lnRef>
          <a:fillRef idx="0">
            <a:srgbClr val="FFFFFF"/>
          </a:fillRef>
          <a:effectRef idx="0">
            <a:srgbClr val="FFFFFF"/>
          </a:effectRef>
          <a:fontRef idx="minor"/>
        </p:style>
      </p:sp>
      <p:sp>
        <p:nvSpPr>
          <p:cNvPr id="1129" name="CustomShape 2"/>
          <p:cNvSpPr/>
          <p:nvPr/>
        </p:nvSpPr>
        <p:spPr>
          <a:xfrm>
            <a:off x="457200" y="1783440"/>
            <a:ext cx="8228160" cy="3976200"/>
          </a:xfrm>
          <a:prstGeom prst="rect">
            <a:avLst/>
          </a:prstGeom>
          <a:noFill/>
          <a:ln>
            <a:noFill/>
          </a:ln>
        </p:spPr>
        <p:style>
          <a:lnRef idx="0">
            <a:srgbClr val="FFFFFF"/>
          </a:lnRef>
          <a:fillRef idx="0">
            <a:srgbClr val="FFFFFF"/>
          </a:fillRef>
          <a:effectRef idx="0">
            <a:srgbClr val="FFFFFF"/>
          </a:effectRef>
          <a:fontRef idx="minor"/>
        </p:style>
        <p:txBody>
          <a:bodyPr lIns="0" tIns="0" rIns="0" bIns="0">
            <a:noAutofit/>
          </a:bodyPr>
          <a:p>
            <a:pPr>
              <a:lnSpc>
                <a:spcPct val="100000"/>
              </a:lnSpc>
            </a:pPr>
            <a:r>
              <a:rPr lang="en-US" sz="1800" b="1" strike="noStrike" spc="-1">
                <a:solidFill>
                  <a:srgbClr val="000000"/>
                </a:solidFill>
                <a:latin typeface="Arial" panose="020B0604020202020204"/>
                <a:ea typeface="DejaVu Sans"/>
              </a:rPr>
              <a:t>Benefits of line –by-line macro processor</a:t>
            </a:r>
            <a:endParaRPr lang="en-IN" sz="1800" b="0" strike="noStrike" spc="-1">
              <a:latin typeface="Arial" panose="020B0604020202020204"/>
            </a:endParaRPr>
          </a:p>
          <a:p>
            <a:pPr>
              <a:lnSpc>
                <a:spcPct val="100000"/>
              </a:lnSpc>
            </a:pPr>
            <a:endParaRPr lang="en-IN" sz="1800" b="0" strike="noStrike" spc="-1">
              <a:latin typeface="Arial" panose="020B0604020202020204"/>
            </a:endParaRPr>
          </a:p>
          <a:p>
            <a:pPr marL="215900" indent="-215900">
              <a:lnSpc>
                <a:spcPct val="100000"/>
              </a:lnSpc>
              <a:buClr>
                <a:srgbClr val="000000"/>
              </a:buClr>
              <a:buFont typeface="Wingdings" panose="05000000000000000000" pitchFamily="2" charset="2"/>
              <a:buChar char=""/>
            </a:pPr>
            <a:r>
              <a:rPr lang="en-US" sz="1800" b="0" strike="noStrike" spc="-1">
                <a:solidFill>
                  <a:srgbClr val="000000"/>
                </a:solidFill>
                <a:latin typeface="Arial" panose="020B0604020202020204"/>
                <a:ea typeface="DejaVu Sans"/>
              </a:rPr>
              <a:t> </a:t>
            </a:r>
            <a:r>
              <a:rPr lang="en-US" sz="1800" b="0" strike="noStrike" spc="-1">
                <a:solidFill>
                  <a:srgbClr val="000000"/>
                </a:solidFill>
                <a:latin typeface="Arial" panose="020B0604020202020204"/>
                <a:ea typeface="DejaVu Sans"/>
              </a:rPr>
              <a:t>It avoids making an extra pass over the source program(writing and then reading the expanded file). So it can be more efficient than using a macro preprocessor</a:t>
            </a:r>
            <a:r>
              <a:rPr lang="en-IN" sz="1800" b="0" strike="noStrike" spc="-1">
                <a:solidFill>
                  <a:srgbClr val="000000"/>
                </a:solidFill>
                <a:latin typeface="Arial" panose="020B0604020202020204"/>
                <a:ea typeface="DejaVu Sans"/>
              </a:rPr>
              <a:t> </a:t>
            </a:r>
            <a:endParaRPr lang="en-IN" sz="1800" b="0" strike="noStrike" spc="-1">
              <a:latin typeface="Arial" panose="020B0604020202020204"/>
            </a:endParaRPr>
          </a:p>
          <a:p>
            <a:pPr marL="215900" indent="-215900">
              <a:lnSpc>
                <a:spcPct val="100000"/>
              </a:lnSpc>
              <a:buClr>
                <a:srgbClr val="000000"/>
              </a:buClr>
              <a:buFont typeface="Wingdings" panose="05000000000000000000" pitchFamily="2" charset="2"/>
              <a:buChar char=""/>
            </a:pPr>
            <a:r>
              <a:rPr lang="en-IN" sz="1800" b="0" strike="noStrike" spc="-1">
                <a:solidFill>
                  <a:srgbClr val="000000"/>
                </a:solidFill>
                <a:latin typeface="Arial" panose="020B0604020202020204"/>
                <a:ea typeface="DejaVu Sans"/>
              </a:rPr>
              <a:t>Some of the data structures required by the macro processor and the language</a:t>
            </a:r>
            <a:endParaRPr lang="en-IN" sz="1800" b="0" strike="noStrike" spc="-1">
              <a:latin typeface="Arial" panose="020B0604020202020204"/>
            </a:endParaRPr>
          </a:p>
          <a:p>
            <a:pPr>
              <a:lnSpc>
                <a:spcPct val="100000"/>
              </a:lnSpc>
            </a:pPr>
            <a:r>
              <a:rPr lang="en-IN" sz="1800" b="0" strike="noStrike" spc="-1">
                <a:solidFill>
                  <a:srgbClr val="000000"/>
                </a:solidFill>
                <a:latin typeface="Arial" panose="020B0604020202020204"/>
                <a:ea typeface="DejaVu Sans"/>
              </a:rPr>
              <a:t>translator can be combined (e.g., OPTAB in assembler and NAMTAB in macro processor )</a:t>
            </a:r>
            <a:endParaRPr lang="en-IN" sz="1800" b="0" strike="noStrike" spc="-1">
              <a:latin typeface="Arial" panose="020B0604020202020204"/>
            </a:endParaRPr>
          </a:p>
          <a:p>
            <a:pPr marL="215900" indent="-215900">
              <a:lnSpc>
                <a:spcPct val="100000"/>
              </a:lnSpc>
              <a:buClr>
                <a:srgbClr val="000000"/>
              </a:buClr>
              <a:buFont typeface="Wingdings" panose="05000000000000000000" pitchFamily="2" charset="2"/>
              <a:buChar char=""/>
            </a:pPr>
            <a:r>
              <a:rPr lang="en-IN" sz="1800" b="0" strike="noStrike" spc="-1">
                <a:solidFill>
                  <a:srgbClr val="000000"/>
                </a:solidFill>
                <a:latin typeface="Arial" panose="020B0604020202020204"/>
                <a:ea typeface="DejaVu Sans"/>
              </a:rPr>
              <a:t> </a:t>
            </a:r>
            <a:r>
              <a:rPr lang="en-IN" sz="1800" b="0" strike="noStrike" spc="-1">
                <a:solidFill>
                  <a:srgbClr val="000000"/>
                </a:solidFill>
                <a:latin typeface="Arial" panose="020B0604020202020204"/>
                <a:ea typeface="DejaVu Sans"/>
              </a:rPr>
              <a:t>Many utility subroutines can be used by both macro processor and the language translator.</a:t>
            </a:r>
            <a:endParaRPr lang="en-IN" sz="1800" b="0" strike="noStrike" spc="-1">
              <a:latin typeface="Arial" panose="020B0604020202020204"/>
            </a:endParaRPr>
          </a:p>
          <a:p>
            <a:pPr>
              <a:lnSpc>
                <a:spcPct val="100000"/>
              </a:lnSpc>
            </a:pPr>
            <a:r>
              <a:rPr lang="en-IN" sz="1800" b="0" strike="noStrike" spc="-1">
                <a:solidFill>
                  <a:srgbClr val="000000"/>
                </a:solidFill>
                <a:latin typeface="Arial" panose="020B0604020202020204"/>
                <a:ea typeface="DejaVu Sans"/>
              </a:rPr>
              <a:t> </a:t>
            </a:r>
            <a:r>
              <a:rPr lang="en-IN" sz="1800" b="0" strike="noStrike" spc="-1">
                <a:solidFill>
                  <a:srgbClr val="000000"/>
                </a:solidFill>
                <a:latin typeface="Arial" panose="020B0604020202020204"/>
                <a:ea typeface="DejaVu Sans"/>
              </a:rPr>
              <a:t>This involves scanning input lines, searching tables , converting numeric</a:t>
            </a:r>
            <a:endParaRPr lang="en-IN" sz="1800" b="0" strike="noStrike" spc="-1">
              <a:latin typeface="Arial" panose="020B0604020202020204"/>
            </a:endParaRPr>
          </a:p>
          <a:p>
            <a:pPr>
              <a:lnSpc>
                <a:spcPct val="100000"/>
              </a:lnSpc>
            </a:pPr>
            <a:r>
              <a:rPr lang="en-IN" sz="1800" b="0" strike="noStrike" spc="-1">
                <a:solidFill>
                  <a:srgbClr val="000000"/>
                </a:solidFill>
                <a:latin typeface="Arial" panose="020B0604020202020204"/>
                <a:ea typeface="DejaVu Sans"/>
              </a:rPr>
              <a:t>values to internal representation etc.</a:t>
            </a:r>
            <a:endParaRPr lang="en-IN" sz="1800" b="0" strike="noStrike" spc="-1">
              <a:latin typeface="Arial" panose="020B0604020202020204"/>
            </a:endParaRPr>
          </a:p>
          <a:p>
            <a:pPr marL="215900" indent="-215900">
              <a:lnSpc>
                <a:spcPct val="100000"/>
              </a:lnSpc>
              <a:buClr>
                <a:srgbClr val="000000"/>
              </a:buClr>
              <a:buFont typeface="Wingdings" panose="05000000000000000000" pitchFamily="2" charset="2"/>
              <a:buChar char=""/>
            </a:pPr>
            <a:r>
              <a:rPr lang="en-IN" sz="1800" b="0" strike="noStrike" spc="-1">
                <a:solidFill>
                  <a:srgbClr val="000000"/>
                </a:solidFill>
                <a:latin typeface="Arial" panose="020B0604020202020204"/>
                <a:ea typeface="DejaVu Sans"/>
              </a:rPr>
              <a:t> </a:t>
            </a:r>
            <a:r>
              <a:rPr lang="en-IN" sz="1800" b="0" strike="noStrike" spc="-1">
                <a:solidFill>
                  <a:srgbClr val="000000"/>
                </a:solidFill>
                <a:latin typeface="Arial" panose="020B0604020202020204"/>
                <a:ea typeface="DejaVu Sans"/>
              </a:rPr>
              <a:t>It is easier to give diagnostic messages related to the source statements.</a:t>
            </a:r>
            <a:endParaRPr lang="en-IN" sz="18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 name="CustomShape 1"/>
          <p:cNvSpPr/>
          <p:nvPr/>
        </p:nvSpPr>
        <p:spPr>
          <a:xfrm>
            <a:off x="457200" y="273600"/>
            <a:ext cx="8228160" cy="1143720"/>
          </a:xfrm>
          <a:prstGeom prst="rect">
            <a:avLst/>
          </a:prstGeom>
          <a:noFill/>
          <a:ln>
            <a:noFill/>
          </a:ln>
        </p:spPr>
        <p:style>
          <a:lnRef idx="0">
            <a:srgbClr val="FFFFFF"/>
          </a:lnRef>
          <a:fillRef idx="0">
            <a:srgbClr val="FFFFFF"/>
          </a:fillRef>
          <a:effectRef idx="0">
            <a:srgbClr val="FFFFFF"/>
          </a:effectRef>
          <a:fontRef idx="minor"/>
        </p:style>
      </p:sp>
      <p:sp>
        <p:nvSpPr>
          <p:cNvPr id="1131" name="CustomShape 2"/>
          <p:cNvSpPr/>
          <p:nvPr/>
        </p:nvSpPr>
        <p:spPr>
          <a:xfrm>
            <a:off x="457200" y="1604520"/>
            <a:ext cx="8228160" cy="3976200"/>
          </a:xfrm>
          <a:prstGeom prst="rect">
            <a:avLst/>
          </a:prstGeom>
          <a:noFill/>
          <a:ln>
            <a:noFill/>
          </a:ln>
        </p:spPr>
        <p:style>
          <a:lnRef idx="0">
            <a:srgbClr val="FFFFFF"/>
          </a:lnRef>
          <a:fillRef idx="0">
            <a:srgbClr val="FFFFFF"/>
          </a:fillRef>
          <a:effectRef idx="0">
            <a:srgbClr val="FFFFFF"/>
          </a:effectRef>
          <a:fontRef idx="minor"/>
        </p:style>
        <p:txBody>
          <a:bodyPr lIns="0" tIns="0" rIns="0" bIns="0">
            <a:normAutofit fontScale="78000"/>
          </a:bodyPr>
          <a:p>
            <a:pPr>
              <a:lnSpc>
                <a:spcPct val="100000"/>
              </a:lnSpc>
            </a:pPr>
            <a:r>
              <a:rPr lang="en-US" sz="1800" b="1" strike="noStrike" spc="-1">
                <a:solidFill>
                  <a:srgbClr val="000000"/>
                </a:solidFill>
                <a:latin typeface="Arial" panose="020B0604020202020204"/>
                <a:ea typeface="DejaVu Sans"/>
              </a:rPr>
              <a:t>Integrated Macro Processors</a:t>
            </a:r>
            <a:endParaRPr lang="en-IN" sz="1800" b="0" strike="noStrike" spc="-1">
              <a:latin typeface="Arial" panose="020B0604020202020204"/>
            </a:endParaRPr>
          </a:p>
          <a:p>
            <a:pPr>
              <a:lnSpc>
                <a:spcPct val="100000"/>
              </a:lnSpc>
            </a:pPr>
            <a:r>
              <a:rPr lang="en-US" sz="1800" b="0" strike="noStrike" spc="-1">
                <a:solidFill>
                  <a:srgbClr val="000000"/>
                </a:solidFill>
                <a:latin typeface="Arial" panose="020B0604020202020204"/>
                <a:ea typeface="DejaVu Sans"/>
              </a:rPr>
              <a:t> </a:t>
            </a:r>
            <a:r>
              <a:rPr lang="en-US" sz="1800" b="0" strike="noStrike" spc="-1">
                <a:solidFill>
                  <a:srgbClr val="000000"/>
                </a:solidFill>
                <a:latin typeface="Arial" panose="020B0604020202020204"/>
                <a:ea typeface="DejaVu Sans"/>
              </a:rPr>
              <a:t>Although a line-by-line macro processor may use some of the same utility routines as</a:t>
            </a:r>
            <a:endParaRPr lang="en-IN" sz="1800" b="0" strike="noStrike" spc="-1">
              <a:latin typeface="Arial" panose="020B0604020202020204"/>
            </a:endParaRPr>
          </a:p>
          <a:p>
            <a:pPr>
              <a:lnSpc>
                <a:spcPct val="100000"/>
              </a:lnSpc>
            </a:pPr>
            <a:r>
              <a:rPr lang="en-US" sz="1800" b="0" strike="noStrike" spc="-1">
                <a:solidFill>
                  <a:srgbClr val="000000"/>
                </a:solidFill>
                <a:latin typeface="Arial" panose="020B0604020202020204"/>
                <a:ea typeface="DejaVu Sans"/>
              </a:rPr>
              <a:t>language translator, the functions of macro processing and program translation are</a:t>
            </a:r>
            <a:endParaRPr lang="en-IN" sz="1800" b="0" strike="noStrike" spc="-1">
              <a:latin typeface="Arial" panose="020B0604020202020204"/>
            </a:endParaRPr>
          </a:p>
          <a:p>
            <a:pPr>
              <a:lnSpc>
                <a:spcPct val="100000"/>
              </a:lnSpc>
            </a:pPr>
            <a:r>
              <a:rPr lang="en-US" sz="1800" b="0" strike="noStrike" spc="-1">
                <a:solidFill>
                  <a:srgbClr val="000000"/>
                </a:solidFill>
                <a:latin typeface="Arial" panose="020B0604020202020204"/>
                <a:ea typeface="DejaVu Sans"/>
              </a:rPr>
              <a:t>still relatively independent.</a:t>
            </a:r>
            <a:endParaRPr lang="en-IN" sz="1800" b="0" strike="noStrike" spc="-1">
              <a:latin typeface="Arial" panose="020B0604020202020204"/>
            </a:endParaRPr>
          </a:p>
          <a:p>
            <a:pPr>
              <a:lnSpc>
                <a:spcPct val="100000"/>
              </a:lnSpc>
            </a:pPr>
            <a:r>
              <a:rPr lang="en-US" sz="1800" b="0" strike="noStrike" spc="-1">
                <a:solidFill>
                  <a:srgbClr val="000000"/>
                </a:solidFill>
                <a:latin typeface="Arial" panose="020B0604020202020204"/>
                <a:ea typeface="DejaVu Sans"/>
              </a:rPr>
              <a:t> </a:t>
            </a:r>
            <a:r>
              <a:rPr lang="en-US" sz="1800" b="0" strike="noStrike" spc="-1">
                <a:solidFill>
                  <a:srgbClr val="000000"/>
                </a:solidFill>
                <a:latin typeface="Arial" panose="020B0604020202020204"/>
                <a:ea typeface="DejaVu Sans"/>
              </a:rPr>
              <a:t>It is possible to have even closer cooperation between the macro processor and the</a:t>
            </a:r>
            <a:endParaRPr lang="en-IN" sz="1800" b="0" strike="noStrike" spc="-1">
              <a:latin typeface="Arial" panose="020B0604020202020204"/>
            </a:endParaRPr>
          </a:p>
          <a:p>
            <a:pPr>
              <a:lnSpc>
                <a:spcPct val="100000"/>
              </a:lnSpc>
            </a:pPr>
            <a:r>
              <a:rPr lang="en-US" sz="1800" b="0" strike="noStrike" spc="-1">
                <a:solidFill>
                  <a:srgbClr val="000000"/>
                </a:solidFill>
                <a:latin typeface="Arial" panose="020B0604020202020204"/>
                <a:ea typeface="DejaVu Sans"/>
              </a:rPr>
              <a:t>language translator. Such a scheme is called as language translator with an integrated</a:t>
            </a:r>
            <a:endParaRPr lang="en-IN" sz="1800" b="0" strike="noStrike" spc="-1">
              <a:latin typeface="Arial" panose="020B0604020202020204"/>
            </a:endParaRPr>
          </a:p>
          <a:p>
            <a:pPr>
              <a:lnSpc>
                <a:spcPct val="100000"/>
              </a:lnSpc>
            </a:pPr>
            <a:r>
              <a:rPr lang="en-US" sz="1800" b="0" strike="noStrike" spc="-1">
                <a:solidFill>
                  <a:srgbClr val="000000"/>
                </a:solidFill>
                <a:latin typeface="Arial" panose="020B0604020202020204"/>
                <a:ea typeface="DejaVu Sans"/>
              </a:rPr>
              <a:t>macro processor.</a:t>
            </a:r>
            <a:endParaRPr lang="en-IN" sz="1800" b="0" strike="noStrike" spc="-1">
              <a:latin typeface="Arial" panose="020B0604020202020204"/>
            </a:endParaRPr>
          </a:p>
          <a:p>
            <a:pPr>
              <a:lnSpc>
                <a:spcPct val="100000"/>
              </a:lnSpc>
            </a:pPr>
            <a:r>
              <a:rPr lang="en-US" sz="1800" b="0" strike="noStrike" spc="-1">
                <a:solidFill>
                  <a:srgbClr val="000000"/>
                </a:solidFill>
                <a:latin typeface="Arial" panose="020B0604020202020204"/>
                <a:ea typeface="DejaVu Sans"/>
              </a:rPr>
              <a:t> </a:t>
            </a:r>
            <a:r>
              <a:rPr lang="en-US" sz="1800" b="0" strike="noStrike" spc="-1">
                <a:solidFill>
                  <a:srgbClr val="000000"/>
                </a:solidFill>
                <a:latin typeface="Arial" panose="020B0604020202020204"/>
                <a:ea typeface="DejaVu Sans"/>
              </a:rPr>
              <a:t>An integrated macro processor can potentially make use of any information about</a:t>
            </a:r>
            <a:endParaRPr lang="en-IN" sz="1800" b="0" strike="noStrike" spc="-1">
              <a:latin typeface="Arial" panose="020B0604020202020204"/>
            </a:endParaRPr>
          </a:p>
          <a:p>
            <a:pPr>
              <a:lnSpc>
                <a:spcPct val="100000"/>
              </a:lnSpc>
            </a:pPr>
            <a:r>
              <a:rPr lang="en-US" sz="1800" b="0" strike="noStrike" spc="-1">
                <a:solidFill>
                  <a:srgbClr val="000000"/>
                </a:solidFill>
                <a:latin typeface="Arial" panose="020B0604020202020204"/>
                <a:ea typeface="DejaVu Sans"/>
              </a:rPr>
              <a:t>the source program that is extracted by the language translator.</a:t>
            </a:r>
            <a:endParaRPr lang="en-IN" sz="1800" b="0" strike="noStrike" spc="-1">
              <a:latin typeface="Arial" panose="020B0604020202020204"/>
            </a:endParaRPr>
          </a:p>
          <a:p>
            <a:pPr>
              <a:lnSpc>
                <a:spcPct val="100000"/>
              </a:lnSpc>
            </a:pPr>
            <a:r>
              <a:rPr lang="en-US" sz="1800" b="0" strike="noStrike" spc="-1">
                <a:solidFill>
                  <a:srgbClr val="000000"/>
                </a:solidFill>
                <a:latin typeface="Arial" panose="020B0604020202020204"/>
                <a:ea typeface="DejaVu Sans"/>
              </a:rPr>
              <a:t> </a:t>
            </a:r>
            <a:r>
              <a:rPr lang="en-US" sz="1800" b="0" strike="noStrike" spc="-1">
                <a:solidFill>
                  <a:srgbClr val="000000"/>
                </a:solidFill>
                <a:latin typeface="Arial" panose="020B0604020202020204"/>
                <a:ea typeface="DejaVu Sans"/>
              </a:rPr>
              <a:t>The macro processor may use the results of the translator operations such as scanning</a:t>
            </a:r>
            <a:endParaRPr lang="en-IN" sz="1800" b="0" strike="noStrike" spc="-1">
              <a:latin typeface="Arial" panose="020B0604020202020204"/>
            </a:endParaRPr>
          </a:p>
          <a:p>
            <a:pPr>
              <a:lnSpc>
                <a:spcPct val="100000"/>
              </a:lnSpc>
            </a:pPr>
            <a:r>
              <a:rPr lang="en-US" sz="1800" b="0" strike="noStrike" spc="-1">
                <a:solidFill>
                  <a:srgbClr val="000000"/>
                </a:solidFill>
                <a:latin typeface="Arial" panose="020B0604020202020204"/>
                <a:ea typeface="DejaVu Sans"/>
              </a:rPr>
              <a:t>of symbols, constants, etc without involved in processing it.</a:t>
            </a:r>
            <a:endParaRPr lang="en-IN" sz="1800" b="0" strike="noStrike" spc="-1">
              <a:latin typeface="Arial" panose="020B0604020202020204"/>
            </a:endParaRPr>
          </a:p>
          <a:p>
            <a:pPr>
              <a:lnSpc>
                <a:spcPct val="100000"/>
              </a:lnSpc>
            </a:pPr>
            <a:r>
              <a:rPr lang="en-US" sz="1800" b="0" strike="noStrike" spc="-1">
                <a:solidFill>
                  <a:srgbClr val="000000"/>
                </a:solidFill>
                <a:latin typeface="Arial" panose="020B0604020202020204"/>
                <a:ea typeface="DejaVu Sans"/>
              </a:rPr>
              <a:t> </a:t>
            </a:r>
            <a:endParaRPr lang="en-IN" sz="18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2" name="CustomShape 1"/>
          <p:cNvSpPr/>
          <p:nvPr/>
        </p:nvSpPr>
        <p:spPr>
          <a:xfrm>
            <a:off x="457200" y="273600"/>
            <a:ext cx="8228160" cy="1143720"/>
          </a:xfrm>
          <a:prstGeom prst="rect">
            <a:avLst/>
          </a:prstGeom>
          <a:noFill/>
          <a:ln>
            <a:noFill/>
          </a:ln>
        </p:spPr>
        <p:style>
          <a:lnRef idx="0">
            <a:srgbClr val="FFFFFF"/>
          </a:lnRef>
          <a:fillRef idx="0">
            <a:srgbClr val="FFFFFF"/>
          </a:fillRef>
          <a:effectRef idx="0">
            <a:srgbClr val="FFFFFF"/>
          </a:effectRef>
          <a:fontRef idx="minor"/>
        </p:style>
      </p:sp>
      <p:sp>
        <p:nvSpPr>
          <p:cNvPr id="1133" name="CustomShape 2"/>
          <p:cNvSpPr/>
          <p:nvPr/>
        </p:nvSpPr>
        <p:spPr>
          <a:xfrm>
            <a:off x="457200" y="1604520"/>
            <a:ext cx="8228160" cy="3976200"/>
          </a:xfrm>
          <a:prstGeom prst="rect">
            <a:avLst/>
          </a:prstGeom>
          <a:noFill/>
          <a:ln>
            <a:noFill/>
          </a:ln>
        </p:spPr>
        <p:style>
          <a:lnRef idx="0">
            <a:srgbClr val="FFFFFF"/>
          </a:lnRef>
          <a:fillRef idx="0">
            <a:srgbClr val="FFFFFF"/>
          </a:fillRef>
          <a:effectRef idx="0">
            <a:srgbClr val="FFFFFF"/>
          </a:effectRef>
          <a:fontRef idx="minor"/>
        </p:style>
        <p:txBody>
          <a:bodyPr lIns="0" tIns="0" rIns="0" bIns="0">
            <a:noAutofit/>
          </a:bodyPr>
          <a:p>
            <a:pPr>
              <a:lnSpc>
                <a:spcPct val="100000"/>
              </a:lnSpc>
            </a:pPr>
            <a:r>
              <a:rPr lang="en-US" sz="1800" b="0" strike="noStrike" spc="-1">
                <a:solidFill>
                  <a:srgbClr val="000000"/>
                </a:solidFill>
                <a:latin typeface="Arial" panose="020B0604020202020204"/>
                <a:ea typeface="DejaVu Sans"/>
              </a:rPr>
              <a:t>For example in FORTRAN language, consider the statement:</a:t>
            </a:r>
            <a:endParaRPr lang="en-IN" sz="1800" b="0" strike="noStrike" spc="-1">
              <a:latin typeface="Arial" panose="020B0604020202020204"/>
            </a:endParaRPr>
          </a:p>
          <a:p>
            <a:pPr>
              <a:lnSpc>
                <a:spcPct val="100000"/>
              </a:lnSpc>
            </a:pPr>
            <a:r>
              <a:rPr lang="en-US" sz="1800" b="0" strike="noStrike" spc="-1">
                <a:solidFill>
                  <a:srgbClr val="000000"/>
                </a:solidFill>
                <a:latin typeface="Arial" panose="020B0604020202020204"/>
                <a:ea typeface="DejaVu Sans"/>
              </a:rPr>
              <a:t>DO 100 I = 1,20</a:t>
            </a:r>
            <a:endParaRPr lang="en-IN" sz="1800" b="0" strike="noStrike" spc="-1">
              <a:latin typeface="Arial" panose="020B0604020202020204"/>
            </a:endParaRPr>
          </a:p>
          <a:p>
            <a:pPr>
              <a:lnSpc>
                <a:spcPct val="100000"/>
              </a:lnSpc>
            </a:pPr>
            <a:r>
              <a:rPr lang="en-US" sz="1800" b="0" strike="noStrike" spc="-1">
                <a:solidFill>
                  <a:srgbClr val="000000"/>
                </a:solidFill>
                <a:latin typeface="Arial" panose="020B0604020202020204"/>
                <a:ea typeface="DejaVu Sans"/>
              </a:rPr>
              <a:t>where DO is a keyword, 100 is statement number, I is a variable name etc.</a:t>
            </a:r>
            <a:endParaRPr lang="en-IN" sz="1800" b="0" strike="noStrike" spc="-1">
              <a:latin typeface="Arial" panose="020B0604020202020204"/>
            </a:endParaRPr>
          </a:p>
          <a:p>
            <a:pPr>
              <a:lnSpc>
                <a:spcPct val="100000"/>
              </a:lnSpc>
            </a:pPr>
            <a:r>
              <a:rPr lang="en-US" sz="1800" b="0" strike="noStrike" spc="-1">
                <a:solidFill>
                  <a:srgbClr val="000000"/>
                </a:solidFill>
                <a:latin typeface="Arial" panose="020B0604020202020204"/>
                <a:ea typeface="DejaVu Sans"/>
              </a:rPr>
              <a:t>DO 100 I = 1</a:t>
            </a:r>
            <a:endParaRPr lang="en-IN" sz="1800" b="0" strike="noStrike" spc="-1">
              <a:latin typeface="Arial" panose="020B0604020202020204"/>
            </a:endParaRPr>
          </a:p>
          <a:p>
            <a:pPr>
              <a:lnSpc>
                <a:spcPct val="100000"/>
              </a:lnSpc>
            </a:pPr>
            <a:r>
              <a:rPr lang="en-US" sz="1800" b="0" strike="noStrike" spc="-1">
                <a:solidFill>
                  <a:srgbClr val="000000"/>
                </a:solidFill>
                <a:latin typeface="Arial" panose="020B0604020202020204"/>
                <a:ea typeface="DejaVu Sans"/>
              </a:rPr>
              <a:t>since in FORTRAN blanks are not significant, this statement is an assignment</a:t>
            </a:r>
            <a:endParaRPr lang="en-IN" sz="1800" b="0" strike="noStrike" spc="-1">
              <a:latin typeface="Arial" panose="020B0604020202020204"/>
            </a:endParaRPr>
          </a:p>
          <a:p>
            <a:pPr>
              <a:lnSpc>
                <a:spcPct val="100000"/>
              </a:lnSpc>
            </a:pPr>
            <a:r>
              <a:rPr lang="en-US" sz="1800" b="0" strike="noStrike" spc="-1">
                <a:solidFill>
                  <a:srgbClr val="000000"/>
                </a:solidFill>
                <a:latin typeface="Arial" panose="020B0604020202020204"/>
                <a:ea typeface="DejaVu Sans"/>
              </a:rPr>
              <a:t>that gives the value 1 to the variable DO100I. </a:t>
            </a:r>
            <a:endParaRPr lang="en-IN" sz="1800" b="0" strike="noStrike" spc="-1">
              <a:latin typeface="Arial" panose="020B0604020202020204"/>
            </a:endParaRPr>
          </a:p>
          <a:p>
            <a:pPr>
              <a:lnSpc>
                <a:spcPct val="100000"/>
              </a:lnSpc>
            </a:pPr>
            <a:endParaRPr lang="en-IN" sz="1800" b="0" strike="noStrike" spc="-1">
              <a:latin typeface="Arial" panose="020B0604020202020204"/>
            </a:endParaRPr>
          </a:p>
          <a:p>
            <a:pPr>
              <a:lnSpc>
                <a:spcPct val="100000"/>
              </a:lnSpc>
            </a:pPr>
            <a:r>
              <a:rPr lang="en-US" sz="1800" b="0" strike="noStrike" spc="-1">
                <a:solidFill>
                  <a:srgbClr val="000000"/>
                </a:solidFill>
                <a:latin typeface="Arial" panose="020B0604020202020204"/>
                <a:ea typeface="DejaVu Sans"/>
              </a:rPr>
              <a:t>Thus the proper interpretation of characters DO, 100.. cannot be decided until the rest of the statement is examined.</a:t>
            </a:r>
            <a:endParaRPr lang="en-IN" sz="18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9"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pic>
        <p:nvPicPr>
          <p:cNvPr id="640" name="Content Placeholder 3"/>
          <p:cNvPicPr/>
          <p:nvPr/>
        </p:nvPicPr>
        <p:blipFill>
          <a:blip r:embed="rId1"/>
          <a:stretch>
            <a:fillRect/>
          </a:stretch>
        </p:blipFill>
        <p:spPr>
          <a:xfrm>
            <a:off x="116280" y="54000"/>
            <a:ext cx="5371560" cy="6447240"/>
          </a:xfrm>
          <a:prstGeom prst="rect">
            <a:avLst/>
          </a:prstGeom>
          <a:ln w="12600">
            <a:noFill/>
          </a:ln>
        </p:spPr>
      </p:pic>
      <p:pic>
        <p:nvPicPr>
          <p:cNvPr id="641" name="Content Placeholder 3"/>
          <p:cNvPicPr/>
          <p:nvPr/>
        </p:nvPicPr>
        <p:blipFill>
          <a:blip r:embed="rId2"/>
          <a:stretch>
            <a:fillRect/>
          </a:stretch>
        </p:blipFill>
        <p:spPr>
          <a:xfrm>
            <a:off x="5292000" y="1044720"/>
            <a:ext cx="2932920" cy="5424120"/>
          </a:xfrm>
          <a:prstGeom prst="rect">
            <a:avLst/>
          </a:prstGeom>
          <a:ln w="12600">
            <a:noFill/>
          </a:ln>
        </p:spPr>
      </p:pic>
      <p:sp>
        <p:nvSpPr>
          <p:cNvPr id="642" name="CustomShape 2"/>
          <p:cNvSpPr/>
          <p:nvPr/>
        </p:nvSpPr>
        <p:spPr>
          <a:xfrm>
            <a:off x="4059000" y="148680"/>
            <a:ext cx="4302000" cy="4554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tabLst>
                <a:tab pos="0" algn="l"/>
              </a:tabLst>
            </a:pPr>
            <a:r>
              <a:rPr lang="en-IN" sz="2400" b="1" strike="noStrike" spc="-1">
                <a:solidFill>
                  <a:srgbClr val="000000"/>
                </a:solidFill>
                <a:latin typeface="Times New Roman" panose="02020603050405020304"/>
                <a:ea typeface="PMingLiU"/>
              </a:rPr>
              <a:t>Suppose Input  is 274D....</a:t>
            </a: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CustomShape 1"/>
          <p:cNvSpPr/>
          <p:nvPr/>
        </p:nvSpPr>
        <p:spPr>
          <a:xfrm>
            <a:off x="457200" y="273600"/>
            <a:ext cx="8228160" cy="1143720"/>
          </a:xfrm>
          <a:prstGeom prst="rect">
            <a:avLst/>
          </a:prstGeom>
          <a:noFill/>
          <a:ln>
            <a:noFill/>
          </a:ln>
        </p:spPr>
        <p:style>
          <a:lnRef idx="0">
            <a:srgbClr val="FFFFFF"/>
          </a:lnRef>
          <a:fillRef idx="0">
            <a:srgbClr val="FFFFFF"/>
          </a:fillRef>
          <a:effectRef idx="0">
            <a:srgbClr val="FFFFFF"/>
          </a:effectRef>
          <a:fontRef idx="minor"/>
        </p:style>
      </p:sp>
      <p:sp>
        <p:nvSpPr>
          <p:cNvPr id="1135" name="CustomShape 2"/>
          <p:cNvSpPr/>
          <p:nvPr/>
        </p:nvSpPr>
        <p:spPr>
          <a:xfrm>
            <a:off x="457200" y="1604520"/>
            <a:ext cx="8228160" cy="3976200"/>
          </a:xfrm>
          <a:prstGeom prst="rect">
            <a:avLst/>
          </a:prstGeom>
          <a:noFill/>
          <a:ln>
            <a:noFill/>
          </a:ln>
        </p:spPr>
        <p:style>
          <a:lnRef idx="0">
            <a:srgbClr val="FFFFFF"/>
          </a:lnRef>
          <a:fillRef idx="0">
            <a:srgbClr val="FFFFFF"/>
          </a:fillRef>
          <a:effectRef idx="0">
            <a:srgbClr val="FFFFFF"/>
          </a:effectRef>
          <a:fontRef idx="minor"/>
        </p:style>
        <p:txBody>
          <a:bodyPr lIns="0" tIns="0" rIns="0" bIns="0">
            <a:noAutofit/>
          </a:bodyPr>
          <a:p>
            <a:pPr>
              <a:lnSpc>
                <a:spcPct val="100000"/>
              </a:lnSpc>
            </a:pPr>
            <a:r>
              <a:rPr lang="en-US" sz="1800" b="1" strike="noStrike" spc="-1">
                <a:solidFill>
                  <a:srgbClr val="000000"/>
                </a:solidFill>
                <a:latin typeface="Arial" panose="020B0604020202020204"/>
                <a:ea typeface="DejaVu Sans"/>
              </a:rPr>
              <a:t>Disadvantages of line-by-line and integrated macro processors</a:t>
            </a:r>
            <a:endParaRPr lang="en-IN" sz="1800" b="0" strike="noStrike" spc="-1">
              <a:latin typeface="Arial" panose="020B0604020202020204"/>
            </a:endParaRPr>
          </a:p>
          <a:p>
            <a:pPr>
              <a:lnSpc>
                <a:spcPct val="100000"/>
              </a:lnSpc>
            </a:pPr>
            <a:endParaRPr lang="en-IN" sz="1800" b="0" strike="noStrike" spc="-1">
              <a:latin typeface="Arial" panose="020B0604020202020204"/>
            </a:endParaRPr>
          </a:p>
          <a:p>
            <a:pPr marL="215900" indent="-215900">
              <a:lnSpc>
                <a:spcPct val="100000"/>
              </a:lnSpc>
              <a:buClr>
                <a:srgbClr val="000000"/>
              </a:buClr>
              <a:buFont typeface="Wingdings" panose="05000000000000000000" pitchFamily="2" charset="2"/>
              <a:buChar char=""/>
            </a:pPr>
            <a:r>
              <a:rPr lang="en-US" sz="1800" b="0" strike="noStrike" spc="-1">
                <a:solidFill>
                  <a:srgbClr val="000000"/>
                </a:solidFill>
                <a:latin typeface="Arial" panose="020B0604020202020204"/>
                <a:ea typeface="DejaVu Sans"/>
              </a:rPr>
              <a:t>They must be specially designed and written to work with a particular implementation of an assembler or compiler. </a:t>
            </a:r>
            <a:endParaRPr lang="en-IN" sz="1800" b="0" strike="noStrike" spc="-1">
              <a:latin typeface="Arial" panose="020B0604020202020204"/>
            </a:endParaRPr>
          </a:p>
          <a:p>
            <a:pPr marL="215900" indent="-215900">
              <a:lnSpc>
                <a:spcPct val="100000"/>
              </a:lnSpc>
              <a:buClr>
                <a:srgbClr val="000000"/>
              </a:buClr>
              <a:buFont typeface="Wingdings" panose="05000000000000000000" pitchFamily="2" charset="2"/>
              <a:buChar char=""/>
            </a:pPr>
            <a:r>
              <a:rPr lang="en-US" sz="1800" b="0" strike="noStrike" spc="-1">
                <a:solidFill>
                  <a:srgbClr val="000000"/>
                </a:solidFill>
                <a:latin typeface="Arial" panose="020B0604020202020204"/>
                <a:ea typeface="DejaVu Sans"/>
              </a:rPr>
              <a:t>The cost of macro processor development is added to the costs of the language translator, which results in a more expensive software. </a:t>
            </a:r>
            <a:endParaRPr lang="en-IN" sz="1800" b="0" strike="noStrike" spc="-1">
              <a:latin typeface="Arial" panose="020B0604020202020204"/>
            </a:endParaRPr>
          </a:p>
          <a:p>
            <a:pPr marL="215900" indent="-215900">
              <a:lnSpc>
                <a:spcPct val="100000"/>
              </a:lnSpc>
              <a:buClr>
                <a:srgbClr val="000000"/>
              </a:buClr>
              <a:buFont typeface="Wingdings" panose="05000000000000000000" pitchFamily="2" charset="2"/>
              <a:buChar char=""/>
            </a:pPr>
            <a:r>
              <a:rPr lang="en-US" sz="1800" b="0" strike="noStrike" spc="-1">
                <a:solidFill>
                  <a:srgbClr val="000000"/>
                </a:solidFill>
                <a:latin typeface="Arial" panose="020B0604020202020204"/>
                <a:ea typeface="DejaVu Sans"/>
              </a:rPr>
              <a:t>The assembler or compiler will be considerably larger and more complex than using a macro preprocessor. </a:t>
            </a:r>
            <a:endParaRPr lang="en-IN" sz="1800" b="0" strike="noStrike" spc="-1">
              <a:latin typeface="Arial" panose="020B0604020202020204"/>
            </a:endParaRPr>
          </a:p>
          <a:p>
            <a:pPr marL="215900" indent="-215900">
              <a:lnSpc>
                <a:spcPct val="100000"/>
              </a:lnSpc>
              <a:buClr>
                <a:srgbClr val="000000"/>
              </a:buClr>
              <a:buFont typeface="Wingdings" panose="05000000000000000000" pitchFamily="2" charset="2"/>
              <a:buChar char=""/>
            </a:pPr>
            <a:r>
              <a:rPr lang="en-US" sz="1800" b="0" strike="noStrike" spc="-1">
                <a:solidFill>
                  <a:srgbClr val="000000"/>
                </a:solidFill>
                <a:latin typeface="Arial" panose="020B0604020202020204"/>
                <a:ea typeface="DejaVu Sans"/>
              </a:rPr>
              <a:t>Size may be a problem if the translator is to run on a computer with limited memory.</a:t>
            </a:r>
            <a:endParaRPr lang="en-IN" sz="18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chor="b">
            <a:noAutofit/>
          </a:bodyPr>
          <a:p>
            <a:pPr algn="ctr">
              <a:lnSpc>
                <a:spcPct val="100000"/>
              </a:lnSpc>
              <a:tabLst>
                <a:tab pos="0" algn="l"/>
              </a:tabLst>
            </a:pPr>
            <a:r>
              <a:rPr lang="en-US" sz="3600" b="0" strike="noStrike" spc="-1">
                <a:solidFill>
                  <a:srgbClr val="006B61"/>
                </a:solidFill>
                <a:latin typeface="Book Antiqua" panose="02040602050305030304"/>
                <a:ea typeface="PMingLiU"/>
              </a:rPr>
              <a:t>Fig. 3.3 SIC Bootstrap Loader Logic</a:t>
            </a:r>
            <a:endParaRPr lang="en-IN" sz="3600" b="0" strike="noStrike" spc="-1">
              <a:latin typeface="Arial" panose="020B0604020202020204"/>
            </a:endParaRPr>
          </a:p>
        </p:txBody>
      </p:sp>
      <p:sp>
        <p:nvSpPr>
          <p:cNvPr id="644" name="CustomShape 2"/>
          <p:cNvSpPr/>
          <p:nvPr/>
        </p:nvSpPr>
        <p:spPr>
          <a:xfrm>
            <a:off x="457200" y="1752480"/>
            <a:ext cx="7769880" cy="41122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90000"/>
              </a:lnSpc>
              <a:spcAft>
                <a:spcPts val="100"/>
              </a:spcAft>
              <a:tabLst>
                <a:tab pos="0" algn="l"/>
              </a:tabLst>
            </a:pPr>
            <a:r>
              <a:rPr lang="en-US" sz="2000" b="1" strike="noStrike" spc="-1">
                <a:solidFill>
                  <a:srgbClr val="000000"/>
                </a:solidFill>
                <a:latin typeface="Arial" panose="020B0604020202020204"/>
                <a:ea typeface="PMingLiU"/>
              </a:rPr>
              <a:t>Begin</a:t>
            </a:r>
            <a:endParaRPr lang="en-IN" sz="2000" b="0" strike="noStrike" spc="-1">
              <a:latin typeface="Arial" panose="020B0604020202020204"/>
            </a:endParaRPr>
          </a:p>
          <a:p>
            <a:pPr marL="342900" indent="-340995">
              <a:lnSpc>
                <a:spcPct val="90000"/>
              </a:lnSpc>
              <a:spcAft>
                <a:spcPts val="100"/>
              </a:spcAft>
              <a:tabLst>
                <a:tab pos="0" algn="l"/>
              </a:tabLst>
            </a:pPr>
            <a:r>
              <a:rPr lang="en-US" sz="2000" b="0" strike="noStrike" spc="-1">
                <a:solidFill>
                  <a:srgbClr val="000000"/>
                </a:solidFill>
                <a:latin typeface="Arial" panose="020B0604020202020204"/>
                <a:ea typeface="PMingLiU"/>
              </a:rPr>
              <a:t>X=0x80 (the address of the next memory location to be loaded </a:t>
            </a:r>
            <a:endParaRPr lang="en-IN" sz="2000" b="0" strike="noStrike" spc="-1">
              <a:latin typeface="Arial" panose="020B0604020202020204"/>
            </a:endParaRPr>
          </a:p>
          <a:p>
            <a:pPr marL="342900" indent="-340995">
              <a:lnSpc>
                <a:spcPct val="90000"/>
              </a:lnSpc>
              <a:spcAft>
                <a:spcPts val="100"/>
              </a:spcAft>
              <a:tabLst>
                <a:tab pos="0" algn="l"/>
              </a:tabLst>
            </a:pPr>
            <a:r>
              <a:rPr lang="en-US" sz="2000" b="1" strike="noStrike" spc="-1">
                <a:solidFill>
                  <a:srgbClr val="000000"/>
                </a:solidFill>
                <a:latin typeface="Arial" panose="020B0604020202020204"/>
                <a:ea typeface="PMingLiU"/>
              </a:rPr>
              <a:t>Loop</a:t>
            </a:r>
            <a:endParaRPr lang="en-IN" sz="2000" b="0" strike="noStrike" spc="-1">
              <a:latin typeface="Arial" panose="020B0604020202020204"/>
            </a:endParaRPr>
          </a:p>
          <a:p>
            <a:pPr marL="342900" indent="-340995">
              <a:lnSpc>
                <a:spcPct val="90000"/>
              </a:lnSpc>
              <a:spcAft>
                <a:spcPts val="100"/>
              </a:spcAft>
              <a:tabLst>
                <a:tab pos="0" algn="l"/>
              </a:tabLst>
            </a:pPr>
            <a:r>
              <a:rPr lang="en-US" sz="2000" b="0" strike="noStrike" spc="-1">
                <a:solidFill>
                  <a:srgbClr val="000000"/>
                </a:solidFill>
                <a:latin typeface="Arial" panose="020B0604020202020204"/>
                <a:ea typeface="PMingLiU"/>
              </a:rPr>
              <a:t>	</a:t>
            </a:r>
            <a:r>
              <a:rPr lang="en-US" sz="2000" b="0" strike="noStrike" spc="-1">
                <a:solidFill>
                  <a:srgbClr val="000000"/>
                </a:solidFill>
                <a:latin typeface="Arial" panose="020B0604020202020204"/>
                <a:ea typeface="PMingLiU"/>
              </a:rPr>
              <a:t>A</a:t>
            </a:r>
            <a:r>
              <a:rPr lang="en-US" sz="2000" b="0" strike="noStrike" spc="-1">
                <a:solidFill>
                  <a:srgbClr val="000000"/>
                </a:solidFill>
                <a:latin typeface="Symbol" panose="05050102010706020507"/>
                <a:ea typeface="PMingLiU"/>
              </a:rPr>
              <a:t></a:t>
            </a:r>
            <a:r>
              <a:rPr lang="en-US" sz="2000" b="0" strike="noStrike" spc="-1">
                <a:solidFill>
                  <a:srgbClr val="000000"/>
                </a:solidFill>
                <a:latin typeface="Arial" panose="020B0604020202020204"/>
                <a:ea typeface="PMingLiU"/>
              </a:rPr>
              <a:t>GETC (</a:t>
            </a:r>
            <a:r>
              <a:rPr lang="en-US" sz="1800" b="0" strike="noStrike" spc="-1">
                <a:solidFill>
                  <a:srgbClr val="000000"/>
                </a:solidFill>
                <a:latin typeface="Arial" panose="020B0604020202020204"/>
                <a:ea typeface="PMingLiU"/>
              </a:rPr>
              <a:t>and convert it from the ASCII character code to the value of the hexadecimal digit</a:t>
            </a:r>
            <a:r>
              <a:rPr lang="en-US" sz="2000" b="0" strike="noStrike" spc="-1">
                <a:solidFill>
                  <a:srgbClr val="000000"/>
                </a:solidFill>
                <a:latin typeface="Arial" panose="020B0604020202020204"/>
                <a:ea typeface="PMingLiU"/>
              </a:rPr>
              <a:t>)</a:t>
            </a:r>
            <a:endParaRPr lang="en-IN" sz="2000" b="0" strike="noStrike" spc="-1">
              <a:latin typeface="Arial" panose="020B0604020202020204"/>
            </a:endParaRPr>
          </a:p>
          <a:p>
            <a:pPr marL="342900" indent="-340995">
              <a:lnSpc>
                <a:spcPct val="90000"/>
              </a:lnSpc>
              <a:spcAft>
                <a:spcPts val="100"/>
              </a:spcAft>
              <a:tabLst>
                <a:tab pos="0" algn="l"/>
              </a:tabLst>
            </a:pPr>
            <a:r>
              <a:rPr lang="en-US" sz="2000" b="0" strike="noStrike" spc="-1">
                <a:solidFill>
                  <a:srgbClr val="000000"/>
                </a:solidFill>
                <a:latin typeface="Arial" panose="020B0604020202020204"/>
                <a:ea typeface="PMingLiU"/>
              </a:rPr>
              <a:t>	</a:t>
            </a:r>
            <a:r>
              <a:rPr lang="en-US" sz="2000" b="0" strike="noStrike" spc="-1">
                <a:solidFill>
                  <a:srgbClr val="000000"/>
                </a:solidFill>
                <a:latin typeface="Arial" panose="020B0604020202020204"/>
                <a:ea typeface="PMingLiU"/>
              </a:rPr>
              <a:t>save the value in the high-order 4 bits of S</a:t>
            </a:r>
            <a:endParaRPr lang="en-IN" sz="2000" b="0" strike="noStrike" spc="-1">
              <a:latin typeface="Arial" panose="020B0604020202020204"/>
            </a:endParaRPr>
          </a:p>
          <a:p>
            <a:pPr marL="342900" indent="-340995">
              <a:lnSpc>
                <a:spcPct val="90000"/>
              </a:lnSpc>
              <a:spcAft>
                <a:spcPts val="100"/>
              </a:spcAft>
              <a:tabLst>
                <a:tab pos="0" algn="l"/>
              </a:tabLst>
            </a:pPr>
            <a:r>
              <a:rPr lang="en-US" sz="2000" b="0" strike="noStrike" spc="-1">
                <a:solidFill>
                  <a:srgbClr val="000000"/>
                </a:solidFill>
                <a:latin typeface="Arial" panose="020B0604020202020204"/>
                <a:ea typeface="PMingLiU"/>
              </a:rPr>
              <a:t>	</a:t>
            </a:r>
            <a:r>
              <a:rPr lang="en-US" sz="2000" b="0" strike="noStrike" spc="-1">
                <a:solidFill>
                  <a:srgbClr val="000000"/>
                </a:solidFill>
                <a:latin typeface="Arial" panose="020B0604020202020204"/>
                <a:ea typeface="PMingLiU"/>
              </a:rPr>
              <a:t>A</a:t>
            </a:r>
            <a:r>
              <a:rPr lang="en-US" sz="2000" b="0" strike="noStrike" spc="-1">
                <a:solidFill>
                  <a:srgbClr val="000000"/>
                </a:solidFill>
                <a:latin typeface="Symbol" panose="05050102010706020507"/>
                <a:ea typeface="PMingLiU"/>
              </a:rPr>
              <a:t></a:t>
            </a:r>
            <a:r>
              <a:rPr lang="en-US" sz="2000" b="0" strike="noStrike" spc="-1">
                <a:solidFill>
                  <a:srgbClr val="000000"/>
                </a:solidFill>
                <a:latin typeface="Arial" panose="020B0604020202020204"/>
                <a:ea typeface="PMingLiU"/>
              </a:rPr>
              <a:t>GETC</a:t>
            </a:r>
            <a:endParaRPr lang="en-IN" sz="2000" b="0" strike="noStrike" spc="-1">
              <a:latin typeface="Arial" panose="020B0604020202020204"/>
            </a:endParaRPr>
          </a:p>
          <a:p>
            <a:pPr marL="342900" indent="-340995">
              <a:lnSpc>
                <a:spcPct val="90000"/>
              </a:lnSpc>
              <a:spcAft>
                <a:spcPts val="100"/>
              </a:spcAft>
              <a:tabLst>
                <a:tab pos="0" algn="l"/>
              </a:tabLst>
            </a:pPr>
            <a:r>
              <a:rPr lang="en-US" sz="2000" b="0" strike="noStrike" spc="-1">
                <a:solidFill>
                  <a:srgbClr val="000000"/>
                </a:solidFill>
                <a:latin typeface="Arial" panose="020B0604020202020204"/>
                <a:ea typeface="PMingLiU"/>
              </a:rPr>
              <a:t> </a:t>
            </a:r>
            <a:r>
              <a:rPr lang="en-US" sz="2000" b="0" strike="noStrike" spc="-1">
                <a:solidFill>
                  <a:srgbClr val="000000"/>
                </a:solidFill>
                <a:latin typeface="Arial" panose="020B0604020202020204"/>
                <a:ea typeface="PMingLiU"/>
              </a:rPr>
              <a:t>	</a:t>
            </a:r>
            <a:r>
              <a:rPr lang="en-US" sz="2000" b="0" strike="noStrike" spc="-1">
                <a:solidFill>
                  <a:srgbClr val="000000"/>
                </a:solidFill>
                <a:latin typeface="Arial" panose="020B0604020202020204"/>
                <a:ea typeface="PMingLiU"/>
              </a:rPr>
              <a:t>combine the value to form one byte A</a:t>
            </a:r>
            <a:r>
              <a:rPr lang="en-US" sz="2000" b="0" strike="noStrike" spc="-1">
                <a:solidFill>
                  <a:srgbClr val="000000"/>
                </a:solidFill>
                <a:latin typeface="Symbol" panose="05050102010706020507"/>
                <a:ea typeface="PMingLiU"/>
              </a:rPr>
              <a:t></a:t>
            </a:r>
            <a:r>
              <a:rPr lang="en-US" sz="2000" b="0" strike="noStrike" spc="-1">
                <a:solidFill>
                  <a:srgbClr val="000000"/>
                </a:solidFill>
                <a:latin typeface="Arial" panose="020B0604020202020204"/>
                <a:ea typeface="PMingLiU"/>
              </a:rPr>
              <a:t> (A+S)</a:t>
            </a:r>
            <a:endParaRPr lang="en-IN" sz="2000" b="0" strike="noStrike" spc="-1">
              <a:latin typeface="Arial" panose="020B0604020202020204"/>
            </a:endParaRPr>
          </a:p>
          <a:p>
            <a:pPr marL="342900" indent="-340995">
              <a:lnSpc>
                <a:spcPct val="90000"/>
              </a:lnSpc>
              <a:spcAft>
                <a:spcPts val="100"/>
              </a:spcAft>
              <a:tabLst>
                <a:tab pos="0" algn="l"/>
              </a:tabLst>
            </a:pPr>
            <a:r>
              <a:rPr lang="en-US" sz="2000" b="0" strike="noStrike" spc="-1">
                <a:solidFill>
                  <a:srgbClr val="000000"/>
                </a:solidFill>
                <a:latin typeface="Arial" panose="020B0604020202020204"/>
                <a:ea typeface="PMingLiU"/>
              </a:rPr>
              <a:t>	</a:t>
            </a:r>
            <a:r>
              <a:rPr lang="en-US" sz="2000" b="0" strike="noStrike" spc="-1">
                <a:solidFill>
                  <a:srgbClr val="000000"/>
                </a:solidFill>
                <a:latin typeface="Arial" panose="020B0604020202020204"/>
                <a:ea typeface="PMingLiU"/>
              </a:rPr>
              <a:t>store the value (in A) to the address in register X</a:t>
            </a:r>
            <a:endParaRPr lang="en-IN" sz="2000" b="0" strike="noStrike" spc="-1">
              <a:latin typeface="Arial" panose="020B0604020202020204"/>
            </a:endParaRPr>
          </a:p>
          <a:p>
            <a:pPr marL="342900" indent="-340995">
              <a:lnSpc>
                <a:spcPct val="90000"/>
              </a:lnSpc>
              <a:spcAft>
                <a:spcPts val="100"/>
              </a:spcAft>
              <a:tabLst>
                <a:tab pos="0" algn="l"/>
              </a:tabLst>
            </a:pPr>
            <a:r>
              <a:rPr lang="en-US" sz="2000" b="0" strike="noStrike" spc="-1">
                <a:solidFill>
                  <a:srgbClr val="000000"/>
                </a:solidFill>
                <a:latin typeface="Arial" panose="020B0604020202020204"/>
                <a:ea typeface="PMingLiU"/>
              </a:rPr>
              <a:t>	</a:t>
            </a:r>
            <a:r>
              <a:rPr lang="en-US" sz="2000" b="0" strike="noStrike" spc="-1">
                <a:solidFill>
                  <a:srgbClr val="000000"/>
                </a:solidFill>
                <a:latin typeface="Arial" panose="020B0604020202020204"/>
                <a:ea typeface="PMingLiU"/>
              </a:rPr>
              <a:t>X</a:t>
            </a:r>
            <a:r>
              <a:rPr lang="en-US" sz="2000" b="0" strike="noStrike" spc="-1">
                <a:solidFill>
                  <a:srgbClr val="000000"/>
                </a:solidFill>
                <a:latin typeface="Symbol" panose="05050102010706020507"/>
                <a:ea typeface="PMingLiU"/>
              </a:rPr>
              <a:t></a:t>
            </a:r>
            <a:r>
              <a:rPr lang="en-US" sz="2000" b="0" strike="noStrike" spc="-1">
                <a:solidFill>
                  <a:srgbClr val="000000"/>
                </a:solidFill>
                <a:latin typeface="Arial" panose="020B0604020202020204"/>
                <a:ea typeface="PMingLiU"/>
              </a:rPr>
              <a:t>X+1</a:t>
            </a:r>
            <a:endParaRPr lang="en-IN" sz="2000" b="0" strike="noStrike" spc="-1">
              <a:latin typeface="Arial" panose="020B0604020202020204"/>
            </a:endParaRPr>
          </a:p>
          <a:p>
            <a:pPr marL="342900" indent="-340995">
              <a:lnSpc>
                <a:spcPct val="90000"/>
              </a:lnSpc>
              <a:spcAft>
                <a:spcPts val="100"/>
              </a:spcAft>
              <a:tabLst>
                <a:tab pos="0" algn="l"/>
              </a:tabLst>
            </a:pPr>
            <a:r>
              <a:rPr lang="en-US" sz="2000" b="1" strike="noStrike" spc="-1">
                <a:solidFill>
                  <a:srgbClr val="000000"/>
                </a:solidFill>
                <a:latin typeface="Arial" panose="020B0604020202020204"/>
                <a:ea typeface="PMingLiU"/>
              </a:rPr>
              <a:t>End</a:t>
            </a:r>
            <a:endParaRPr lang="en-IN" sz="2000" b="0" strike="noStrike" spc="-1">
              <a:latin typeface="Arial" panose="020B0604020202020204"/>
            </a:endParaRPr>
          </a:p>
          <a:p>
            <a:pPr marL="342900" indent="-340995">
              <a:lnSpc>
                <a:spcPct val="90000"/>
              </a:lnSpc>
              <a:spcAft>
                <a:spcPts val="100"/>
              </a:spcAft>
              <a:tabLst>
                <a:tab pos="0" algn="l"/>
              </a:tabLst>
            </a:pPr>
            <a:endParaRPr lang="en-IN" sz="2000" b="0" strike="noStrike" spc="-1">
              <a:latin typeface="Arial" panose="020B0604020202020204"/>
            </a:endParaRPr>
          </a:p>
          <a:p>
            <a:pPr marL="342900" indent="-340995">
              <a:lnSpc>
                <a:spcPct val="90000"/>
              </a:lnSpc>
              <a:spcAft>
                <a:spcPts val="90"/>
              </a:spcAft>
              <a:tabLst>
                <a:tab pos="0" algn="l"/>
              </a:tabLst>
            </a:pPr>
            <a:r>
              <a:rPr lang="en-US" sz="1800" b="0" strike="noStrike" spc="-1">
                <a:solidFill>
                  <a:srgbClr val="000000"/>
                </a:solidFill>
                <a:latin typeface="Arial" panose="020B0604020202020204"/>
                <a:ea typeface="PMingLiU"/>
              </a:rPr>
              <a:t>	</a:t>
            </a:r>
            <a:r>
              <a:rPr lang="en-US" sz="1800" b="0" strike="noStrike" spc="-1">
                <a:solidFill>
                  <a:srgbClr val="000000"/>
                </a:solidFill>
                <a:latin typeface="Arial" panose="020B0604020202020204"/>
                <a:ea typeface="PMingLiU"/>
              </a:rPr>
              <a:t>	</a:t>
            </a:r>
            <a:r>
              <a:rPr lang="en-US" sz="1800" b="0" strike="noStrike" spc="-1">
                <a:solidFill>
                  <a:srgbClr val="000000"/>
                </a:solidFill>
                <a:latin typeface="Arial" panose="020B0604020202020204"/>
                <a:ea typeface="PMingLiU"/>
              </a:rPr>
              <a:t>	</a:t>
            </a:r>
            <a:r>
              <a:rPr lang="en-US" sz="1800" b="0" strike="noStrike" spc="-1">
                <a:solidFill>
                  <a:srgbClr val="000000"/>
                </a:solidFill>
                <a:latin typeface="Arial" panose="020B0604020202020204"/>
                <a:ea typeface="PMingLiU"/>
              </a:rPr>
              <a:t> </a:t>
            </a:r>
            <a:endParaRPr lang="en-IN" sz="1800" b="0" strike="noStrike" spc="-1">
              <a:latin typeface="Arial" panose="020B0604020202020204"/>
            </a:endParaRPr>
          </a:p>
        </p:txBody>
      </p:sp>
      <p:sp>
        <p:nvSpPr>
          <p:cNvPr id="645" name="CustomShape 3"/>
          <p:cNvSpPr/>
          <p:nvPr/>
        </p:nvSpPr>
        <p:spPr>
          <a:xfrm>
            <a:off x="4808880" y="4413240"/>
            <a:ext cx="3604320" cy="2224080"/>
          </a:xfrm>
          <a:prstGeom prst="rect">
            <a:avLst/>
          </a:prstGeom>
          <a:noFill/>
          <a:ln w="12600">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spAutoFit/>
          </a:bodyPr>
          <a:p>
            <a:pPr>
              <a:lnSpc>
                <a:spcPct val="100000"/>
              </a:lnSpc>
              <a:tabLst>
                <a:tab pos="0" algn="l"/>
              </a:tabLst>
            </a:pPr>
            <a:r>
              <a:rPr lang="en-US" sz="2000" b="1" strike="noStrike" spc="-1">
                <a:solidFill>
                  <a:srgbClr val="000000"/>
                </a:solidFill>
                <a:latin typeface="Times New Roman" panose="02020603050405020304"/>
                <a:ea typeface="PMingLiU"/>
              </a:rPr>
              <a:t>GETC</a:t>
            </a:r>
            <a:r>
              <a:rPr lang="en-US" sz="2000" b="0" strike="noStrike" spc="-1">
                <a:solidFill>
                  <a:srgbClr val="000000"/>
                </a:solidFill>
                <a:latin typeface="Times New Roman" panose="02020603050405020304"/>
                <a:ea typeface="PMingLiU"/>
              </a:rPr>
              <a:t>	</a:t>
            </a:r>
            <a:r>
              <a:rPr lang="en-US" sz="2000" b="0" strike="noStrike" spc="-1">
                <a:solidFill>
                  <a:srgbClr val="000000"/>
                </a:solidFill>
                <a:latin typeface="Times New Roman" panose="02020603050405020304"/>
                <a:ea typeface="PMingLiU"/>
              </a:rPr>
              <a:t>A</a:t>
            </a:r>
            <a:r>
              <a:rPr lang="en-US" sz="2000" b="0" strike="noStrike" spc="-1">
                <a:solidFill>
                  <a:srgbClr val="000000"/>
                </a:solidFill>
                <a:latin typeface="Symbol" panose="05050102010706020507"/>
                <a:ea typeface="PMingLiU"/>
              </a:rPr>
              <a:t></a:t>
            </a:r>
            <a:r>
              <a:rPr lang="en-US" sz="2000" b="0" strike="noStrike" spc="-1">
                <a:solidFill>
                  <a:srgbClr val="000000"/>
                </a:solidFill>
                <a:latin typeface="Times New Roman" panose="02020603050405020304"/>
                <a:ea typeface="PMingLiU"/>
              </a:rPr>
              <a:t>read one character</a:t>
            </a:r>
            <a:endParaRPr lang="en-IN" sz="2000" b="0" strike="noStrike" spc="-1">
              <a:latin typeface="Arial" panose="020B0604020202020204"/>
            </a:endParaRPr>
          </a:p>
          <a:p>
            <a:pPr>
              <a:lnSpc>
                <a:spcPct val="100000"/>
              </a:lnSpc>
              <a:tabLst>
                <a:tab pos="0" algn="l"/>
              </a:tabLst>
            </a:pPr>
            <a:r>
              <a:rPr lang="en-US" sz="2000" b="0" strike="noStrike" spc="-1">
                <a:solidFill>
                  <a:srgbClr val="000000"/>
                </a:solidFill>
                <a:latin typeface="Times New Roman" panose="02020603050405020304"/>
                <a:ea typeface="PMingLiU"/>
              </a:rPr>
              <a:t>	</a:t>
            </a:r>
            <a:r>
              <a:rPr lang="en-US" sz="2000" b="0" strike="noStrike" spc="-1">
                <a:solidFill>
                  <a:srgbClr val="000000"/>
                </a:solidFill>
                <a:latin typeface="Times New Roman" panose="02020603050405020304"/>
                <a:ea typeface="PMingLiU"/>
              </a:rPr>
              <a:t>if A=0x04 then jump to 0x80</a:t>
            </a:r>
            <a:endParaRPr lang="en-IN" sz="2000" b="0" strike="noStrike" spc="-1">
              <a:latin typeface="Arial" panose="020B0604020202020204"/>
            </a:endParaRPr>
          </a:p>
          <a:p>
            <a:pPr>
              <a:lnSpc>
                <a:spcPct val="100000"/>
              </a:lnSpc>
              <a:tabLst>
                <a:tab pos="0" algn="l"/>
              </a:tabLst>
            </a:pPr>
            <a:r>
              <a:rPr lang="en-US" sz="2000" b="0" strike="noStrike" spc="-1">
                <a:solidFill>
                  <a:srgbClr val="000000"/>
                </a:solidFill>
                <a:latin typeface="Times New Roman" panose="02020603050405020304"/>
                <a:ea typeface="PMingLiU"/>
              </a:rPr>
              <a:t>	</a:t>
            </a:r>
            <a:r>
              <a:rPr lang="en-US" sz="2000" b="0" strike="noStrike" spc="-1">
                <a:solidFill>
                  <a:srgbClr val="000000"/>
                </a:solidFill>
                <a:latin typeface="Times New Roman" panose="02020603050405020304"/>
                <a:ea typeface="PMingLiU"/>
              </a:rPr>
              <a:t>if A&lt;48 then GETC</a:t>
            </a:r>
            <a:endParaRPr lang="en-IN" sz="2000" b="0" strike="noStrike" spc="-1">
              <a:latin typeface="Arial" panose="020B0604020202020204"/>
            </a:endParaRPr>
          </a:p>
          <a:p>
            <a:pPr>
              <a:lnSpc>
                <a:spcPct val="100000"/>
              </a:lnSpc>
              <a:tabLst>
                <a:tab pos="0" algn="l"/>
              </a:tabLst>
            </a:pPr>
            <a:r>
              <a:rPr lang="en-US" sz="2000" b="0" strike="noStrike" spc="-1">
                <a:solidFill>
                  <a:srgbClr val="000000"/>
                </a:solidFill>
                <a:latin typeface="Times New Roman" panose="02020603050405020304"/>
                <a:ea typeface="PMingLiU"/>
              </a:rPr>
              <a:t>	</a:t>
            </a:r>
            <a:r>
              <a:rPr lang="en-US" sz="2000" b="0" strike="noStrike" spc="-1">
                <a:solidFill>
                  <a:srgbClr val="000000"/>
                </a:solidFill>
                <a:latin typeface="Times New Roman" panose="02020603050405020304"/>
                <a:ea typeface="PMingLiU"/>
              </a:rPr>
              <a:t>A </a:t>
            </a:r>
            <a:r>
              <a:rPr lang="en-US" sz="2000" b="0" strike="noStrike" spc="-1">
                <a:solidFill>
                  <a:srgbClr val="000000"/>
                </a:solidFill>
                <a:latin typeface="Symbol" panose="05050102010706020507"/>
                <a:ea typeface="PMingLiU"/>
              </a:rPr>
              <a:t></a:t>
            </a:r>
            <a:r>
              <a:rPr lang="en-US" sz="2000" b="0" strike="noStrike" spc="-1">
                <a:solidFill>
                  <a:srgbClr val="000000"/>
                </a:solidFill>
                <a:latin typeface="Times New Roman" panose="02020603050405020304"/>
                <a:ea typeface="PMingLiU"/>
              </a:rPr>
              <a:t> A-48 (0x30)</a:t>
            </a:r>
            <a:endParaRPr lang="en-IN" sz="2000" b="0" strike="noStrike" spc="-1">
              <a:latin typeface="Arial" panose="020B0604020202020204"/>
            </a:endParaRPr>
          </a:p>
          <a:p>
            <a:pPr>
              <a:lnSpc>
                <a:spcPct val="100000"/>
              </a:lnSpc>
              <a:tabLst>
                <a:tab pos="0" algn="l"/>
              </a:tabLst>
            </a:pPr>
            <a:r>
              <a:rPr lang="en-US" sz="2000" b="0" strike="noStrike" spc="-1">
                <a:solidFill>
                  <a:srgbClr val="000000"/>
                </a:solidFill>
                <a:latin typeface="Times New Roman" panose="02020603050405020304"/>
                <a:ea typeface="PMingLiU"/>
              </a:rPr>
              <a:t>	</a:t>
            </a:r>
            <a:r>
              <a:rPr lang="en-US" sz="2000" b="0" strike="noStrike" spc="-1">
                <a:solidFill>
                  <a:srgbClr val="000000"/>
                </a:solidFill>
                <a:latin typeface="Times New Roman" panose="02020603050405020304"/>
                <a:ea typeface="PMingLiU"/>
              </a:rPr>
              <a:t>if A&lt;10 then return</a:t>
            </a:r>
            <a:endParaRPr lang="en-IN" sz="2000" b="0" strike="noStrike" spc="-1">
              <a:latin typeface="Arial" panose="020B0604020202020204"/>
            </a:endParaRPr>
          </a:p>
          <a:p>
            <a:pPr>
              <a:lnSpc>
                <a:spcPct val="100000"/>
              </a:lnSpc>
              <a:tabLst>
                <a:tab pos="0" algn="l"/>
              </a:tabLst>
            </a:pPr>
            <a:r>
              <a:rPr lang="en-US" sz="2000" b="0" strike="noStrike" spc="-1">
                <a:solidFill>
                  <a:srgbClr val="000000"/>
                </a:solidFill>
                <a:latin typeface="Times New Roman" panose="02020603050405020304"/>
                <a:ea typeface="PMingLiU"/>
              </a:rPr>
              <a:t>	</a:t>
            </a:r>
            <a:r>
              <a:rPr lang="en-US" sz="2000" b="0" strike="noStrike" spc="-1">
                <a:solidFill>
                  <a:srgbClr val="000000"/>
                </a:solidFill>
                <a:latin typeface="Times New Roman" panose="02020603050405020304"/>
                <a:ea typeface="PMingLiU"/>
              </a:rPr>
              <a:t>A </a:t>
            </a:r>
            <a:r>
              <a:rPr lang="en-US" sz="2000" b="0" strike="noStrike" spc="-1">
                <a:solidFill>
                  <a:srgbClr val="000000"/>
                </a:solidFill>
                <a:latin typeface="Symbol" panose="05050102010706020507"/>
                <a:ea typeface="PMingLiU"/>
              </a:rPr>
              <a:t></a:t>
            </a:r>
            <a:r>
              <a:rPr lang="en-US" sz="2000" b="0" strike="noStrike" spc="-1">
                <a:solidFill>
                  <a:srgbClr val="000000"/>
                </a:solidFill>
                <a:latin typeface="Times New Roman" panose="02020603050405020304"/>
                <a:ea typeface="PMingLiU"/>
              </a:rPr>
              <a:t> A-7 (48+7=55)</a:t>
            </a:r>
            <a:endParaRPr lang="en-IN" sz="2000" b="0" strike="noStrike" spc="-1">
              <a:latin typeface="Arial" panose="020B0604020202020204"/>
            </a:endParaRPr>
          </a:p>
          <a:p>
            <a:pPr>
              <a:lnSpc>
                <a:spcPct val="100000"/>
              </a:lnSpc>
              <a:tabLst>
                <a:tab pos="0" algn="l"/>
              </a:tabLst>
            </a:pPr>
            <a:r>
              <a:rPr lang="en-US" sz="2000" b="0" strike="noStrike" spc="-1">
                <a:solidFill>
                  <a:srgbClr val="000000"/>
                </a:solidFill>
                <a:latin typeface="Times New Roman" panose="02020603050405020304"/>
                <a:ea typeface="PMingLiU"/>
              </a:rPr>
              <a:t>	</a:t>
            </a:r>
            <a:r>
              <a:rPr lang="en-US" sz="2000" b="0" strike="noStrike" spc="-1">
                <a:solidFill>
                  <a:srgbClr val="000000"/>
                </a:solidFill>
                <a:latin typeface="Times New Roman" panose="02020603050405020304"/>
                <a:ea typeface="PMingLiU"/>
              </a:rPr>
              <a:t>return </a:t>
            </a:r>
            <a:endParaRPr lang="en-IN" sz="20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pic>
        <p:nvPicPr>
          <p:cNvPr id="647" name="Content Placeholder 3"/>
          <p:cNvPicPr/>
          <p:nvPr/>
        </p:nvPicPr>
        <p:blipFill>
          <a:blip r:embed="rId1"/>
          <a:stretch>
            <a:fillRect/>
          </a:stretch>
        </p:blipFill>
        <p:spPr>
          <a:xfrm>
            <a:off x="341640" y="278640"/>
            <a:ext cx="8653320" cy="5865480"/>
          </a:xfrm>
          <a:prstGeom prst="rect">
            <a:avLst/>
          </a:prstGeom>
          <a:ln w="1260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 name="CustomShape 1"/>
          <p:cNvSpPr/>
          <p:nvPr/>
        </p:nvSpPr>
        <p:spPr>
          <a:xfrm>
            <a:off x="181440" y="228600"/>
            <a:ext cx="8524800" cy="11404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chor="b">
            <a:noAutofit/>
          </a:bodyPr>
          <a:p>
            <a:pPr algn="ctr">
              <a:lnSpc>
                <a:spcPct val="100000"/>
              </a:lnSpc>
              <a:tabLst>
                <a:tab pos="0" algn="l"/>
              </a:tabLst>
            </a:pPr>
            <a:r>
              <a:rPr lang="en-US" sz="3600" b="1" strike="noStrike" spc="-1">
                <a:solidFill>
                  <a:srgbClr val="006B61"/>
                </a:solidFill>
                <a:latin typeface="Book Antiqua" panose="02040602050305030304"/>
                <a:ea typeface="PMingLiU"/>
              </a:rPr>
              <a:t>Machine dependent loader features- </a:t>
            </a:r>
            <a:endParaRPr lang="en-IN" sz="3600" b="0" strike="noStrike" spc="-1">
              <a:latin typeface="Arial" panose="020B0604020202020204"/>
            </a:endParaRPr>
          </a:p>
        </p:txBody>
      </p:sp>
      <p:sp>
        <p:nvSpPr>
          <p:cNvPr id="649" name="CustomShape 2"/>
          <p:cNvSpPr/>
          <p:nvPr/>
        </p:nvSpPr>
        <p:spPr>
          <a:xfrm>
            <a:off x="685800" y="1981080"/>
            <a:ext cx="7769880" cy="41122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80"/>
              </a:spcBef>
              <a:buClr>
                <a:srgbClr val="FF00FF"/>
              </a:buClr>
              <a:buSzPct val="75000"/>
              <a:buFont typeface="Monotype Sorts" charset="2"/>
              <a:buChar char=""/>
            </a:pPr>
            <a:r>
              <a:rPr lang="en-US" sz="2400" b="1" strike="noStrike" spc="-1">
                <a:solidFill>
                  <a:srgbClr val="000000"/>
                </a:solidFill>
                <a:latin typeface="Arial" panose="020B0604020202020204"/>
                <a:ea typeface="PMingLiU"/>
              </a:rPr>
              <a:t>Relocation</a:t>
            </a:r>
            <a:r>
              <a:rPr lang="en-US" sz="2400" b="0" strike="noStrike" spc="-1">
                <a:solidFill>
                  <a:srgbClr val="000000"/>
                </a:solidFill>
                <a:latin typeface="Arial" panose="020B0604020202020204"/>
                <a:ea typeface="PMingLiU"/>
              </a:rPr>
              <a:t> </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1" strike="noStrike" spc="-1">
                <a:solidFill>
                  <a:srgbClr val="000000"/>
                </a:solidFill>
                <a:latin typeface="Arial" panose="020B0604020202020204"/>
                <a:ea typeface="PMingLiU"/>
              </a:rPr>
              <a:t> </a:t>
            </a:r>
            <a:r>
              <a:rPr lang="en-US" sz="2400" b="1" strike="noStrike" spc="-1">
                <a:solidFill>
                  <a:srgbClr val="000000"/>
                </a:solidFill>
                <a:latin typeface="Arial" panose="020B0604020202020204"/>
                <a:ea typeface="PMingLiU"/>
              </a:rPr>
              <a:t>Program Linking </a:t>
            </a:r>
            <a:r>
              <a:rPr lang="en-US" sz="2400" b="0" strike="noStrike" spc="-1">
                <a:solidFill>
                  <a:srgbClr val="000000"/>
                </a:solidFill>
                <a:latin typeface="Arial" panose="020B0604020202020204"/>
                <a:ea typeface="PMingLiU"/>
              </a:rPr>
              <a:t>algorithm and data structures of </a:t>
            </a:r>
            <a:r>
              <a:rPr lang="en-US" sz="2400" b="1" strike="noStrike" spc="-1">
                <a:solidFill>
                  <a:srgbClr val="000000"/>
                </a:solidFill>
                <a:latin typeface="Arial" panose="020B0604020202020204"/>
                <a:ea typeface="PMingLiU"/>
              </a:rPr>
              <a:t>First pass</a:t>
            </a:r>
            <a:r>
              <a:rPr lang="en-US" sz="2400" b="0" strike="noStrike" spc="-1">
                <a:solidFill>
                  <a:srgbClr val="000000"/>
                </a:solidFill>
                <a:latin typeface="Arial" panose="020B0604020202020204"/>
                <a:ea typeface="PMingLiU"/>
              </a:rPr>
              <a:t> of two pass Linking Loader</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Program Linking algorithm and data structures of </a:t>
            </a:r>
            <a:r>
              <a:rPr lang="en-US" sz="2400" b="1" strike="noStrike" spc="-1">
                <a:solidFill>
                  <a:srgbClr val="000000"/>
                </a:solidFill>
                <a:latin typeface="Arial" panose="020B0604020202020204"/>
                <a:ea typeface="PMingLiU"/>
              </a:rPr>
              <a:t>Second pass</a:t>
            </a:r>
            <a:r>
              <a:rPr lang="en-US" sz="2400" b="0" strike="noStrike" spc="-1">
                <a:solidFill>
                  <a:srgbClr val="000000"/>
                </a:solidFill>
                <a:latin typeface="Arial" panose="020B0604020202020204"/>
                <a:ea typeface="PMingLiU"/>
              </a:rPr>
              <a:t> of two pass Linking Loader </a:t>
            </a: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539750" y="1701165"/>
            <a:ext cx="6400800" cy="4657725"/>
          </a:xfrm>
          <a:prstGeom prst="rect">
            <a:avLst/>
          </a:prstGeom>
        </p:spPr>
      </p:pic>
      <p:sp>
        <p:nvSpPr>
          <p:cNvPr id="3" name="Text Box 2"/>
          <p:cNvSpPr txBox="1"/>
          <p:nvPr/>
        </p:nvSpPr>
        <p:spPr>
          <a:xfrm>
            <a:off x="2325370" y="680720"/>
            <a:ext cx="3048000" cy="368300"/>
          </a:xfrm>
          <a:prstGeom prst="rect">
            <a:avLst/>
          </a:prstGeom>
          <a:noFill/>
        </p:spPr>
        <p:txBody>
          <a:bodyPr wrap="square" rtlCol="0">
            <a:spAutoFit/>
          </a:bodyPr>
          <a:p>
            <a:r>
              <a:rPr lang="en-IN" altLang="en-US"/>
              <a:t>Relocation</a:t>
            </a:r>
            <a:endParaRPr lang="en-I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270510" y="1802765"/>
            <a:ext cx="8623935" cy="353123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 name="CustomShape 1"/>
          <p:cNvSpPr/>
          <p:nvPr/>
        </p:nvSpPr>
        <p:spPr>
          <a:xfrm>
            <a:off x="685800" y="228600"/>
            <a:ext cx="7769860" cy="29591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chor="b">
            <a:noAutofit/>
          </a:bodyPr>
          <a:p>
            <a:pPr algn="ctr">
              <a:lnSpc>
                <a:spcPct val="100000"/>
              </a:lnSpc>
              <a:tabLst>
                <a:tab pos="0" algn="l"/>
              </a:tabLst>
            </a:pPr>
            <a:r>
              <a:rPr lang="en-US" sz="3600" b="0" strike="noStrike" spc="-1">
                <a:solidFill>
                  <a:srgbClr val="006B61"/>
                </a:solidFill>
                <a:latin typeface="Book Antiqua" panose="02040602050305030304"/>
                <a:ea typeface="PMingLiU"/>
              </a:rPr>
              <a:t>Relocating Loaders</a:t>
            </a:r>
            <a:endParaRPr lang="en-IN" sz="3600" b="0" strike="noStrike" spc="-1">
              <a:latin typeface="Arial" panose="020B0604020202020204"/>
            </a:endParaRPr>
          </a:p>
        </p:txBody>
      </p:sp>
      <p:sp>
        <p:nvSpPr>
          <p:cNvPr id="661" name="CustomShape 2"/>
          <p:cNvSpPr/>
          <p:nvPr/>
        </p:nvSpPr>
        <p:spPr>
          <a:xfrm>
            <a:off x="348615" y="1100455"/>
            <a:ext cx="8374380" cy="5407025"/>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4805" indent="-342900">
              <a:lnSpc>
                <a:spcPct val="100000"/>
              </a:lnSpc>
              <a:spcBef>
                <a:spcPts val="480"/>
              </a:spcBef>
              <a:buClr>
                <a:srgbClr val="FF00FF"/>
              </a:buClr>
              <a:buSzPct val="75000"/>
              <a:buFont typeface="Wingdings" panose="05000000000000000000" charset="0"/>
              <a:buChar char="Ø"/>
            </a:pPr>
            <a:r>
              <a:rPr lang="en-US" sz="2400" b="0" strike="noStrike" spc="-1">
                <a:solidFill>
                  <a:srgbClr val="000000"/>
                </a:solidFill>
                <a:latin typeface="Arial" panose="020B0604020202020204"/>
                <a:ea typeface="PMingLiU"/>
              </a:rPr>
              <a:t>Motivation</a:t>
            </a:r>
            <a:endParaRPr lang="en-US" sz="2400" b="0" strike="noStrike" spc="-1">
              <a:solidFill>
                <a:srgbClr val="000000"/>
              </a:solidFill>
              <a:latin typeface="Arial" panose="020B0604020202020204"/>
              <a:ea typeface="PMingLiU"/>
            </a:endParaRPr>
          </a:p>
          <a:p>
            <a:pPr marL="342900" indent="-340995">
              <a:lnSpc>
                <a:spcPct val="100000"/>
              </a:lnSpc>
              <a:spcBef>
                <a:spcPts val="480"/>
              </a:spcBef>
              <a:buClr>
                <a:srgbClr val="FF00FF"/>
              </a:buClr>
              <a:buSzPct val="75000"/>
              <a:buFont typeface="Monotype Sorts" charset="2"/>
              <a:buChar char=""/>
            </a:pPr>
            <a:r>
              <a:rPr lang="en-IN" altLang="en-US" sz="2400" b="0" strike="noStrike" spc="-1">
                <a:solidFill>
                  <a:srgbClr val="000000"/>
                </a:solidFill>
                <a:latin typeface="Arial" panose="020B0604020202020204"/>
                <a:ea typeface="PMingLiU"/>
              </a:rPr>
              <a:t>In Absolute loader </a:t>
            </a:r>
            <a:r>
              <a:rPr lang="en-IN" sz="2400" b="0" strike="noStrike" spc="-1">
                <a:solidFill>
                  <a:srgbClr val="000000"/>
                </a:solidFill>
                <a:latin typeface="Arial" panose="020B0604020202020204"/>
                <a:ea typeface="PMingLiU"/>
              </a:rPr>
              <a:t> programmer need to specify the actual address where program will be loaded  in memory</a:t>
            </a:r>
            <a:endParaRPr lang="en-IN" sz="2400" b="0" strike="noStrike" spc="-1">
              <a:solidFill>
                <a:srgbClr val="000000"/>
              </a:solidFill>
              <a:latin typeface="Arial" panose="020B0604020202020204"/>
              <a:ea typeface="PMingLiU"/>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In standard SIC with small memory no issue as only one program can be run at a time and address of that single user program is known in advance </a:t>
            </a:r>
            <a:endParaRPr lang="en-IN" sz="2400" b="0" strike="noStrike" spc="-1">
              <a:solidFill>
                <a:srgbClr val="000000"/>
              </a:solidFill>
              <a:latin typeface="Arial" panose="020B0604020202020204"/>
              <a:ea typeface="PMingLiU"/>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On SIC/XE need </a:t>
            </a:r>
            <a:r>
              <a:rPr lang="en-US" sz="2000" b="0" strike="noStrike" spc="-1">
                <a:solidFill>
                  <a:srgbClr val="000000"/>
                </a:solidFill>
                <a:latin typeface="Arial" panose="020B0604020202020204"/>
                <a:ea typeface="PMingLiU"/>
              </a:rPr>
              <a:t>efficient sharing of the machine with larger memory </a:t>
            </a:r>
            <a:r>
              <a:rPr lang="en-IN" altLang="en-US" sz="2000" b="0" strike="noStrike" spc="-1">
                <a:solidFill>
                  <a:srgbClr val="000000"/>
                </a:solidFill>
                <a:latin typeface="Arial" panose="020B0604020202020204"/>
                <a:ea typeface="PMingLiU"/>
              </a:rPr>
              <a:t>among </a:t>
            </a:r>
            <a:r>
              <a:rPr lang="en-US" sz="2000" b="0" strike="noStrike" spc="-1">
                <a:solidFill>
                  <a:srgbClr val="000000"/>
                </a:solidFill>
                <a:latin typeface="Arial" panose="020B0604020202020204"/>
                <a:ea typeface="PMingLiU"/>
              </a:rPr>
              <a:t> several independent programs </a:t>
            </a:r>
            <a:r>
              <a:rPr lang="en-IN" altLang="en-US" sz="2000" b="0" strike="noStrike" spc="-1">
                <a:solidFill>
                  <a:srgbClr val="000000"/>
                </a:solidFill>
                <a:latin typeface="Arial" panose="020B0604020202020204"/>
                <a:ea typeface="PMingLiU"/>
              </a:rPr>
              <a:t>loading address is to be known in advance </a:t>
            </a:r>
            <a:endParaRPr lang="en-US" sz="2000" b="0" strike="noStrike" spc="-1">
              <a:solidFill>
                <a:srgbClr val="000000"/>
              </a:solidFill>
              <a:latin typeface="Arial" panose="020B0604020202020204"/>
              <a:ea typeface="PMingLiU"/>
            </a:endParaRPr>
          </a:p>
          <a:p>
            <a:pPr marL="342900" indent="-342900">
              <a:lnSpc>
                <a:spcPct val="100000"/>
              </a:lnSpc>
              <a:buFont typeface="Arial" panose="020B0604020202020204" pitchFamily="34" charset="0"/>
              <a:buChar char="•"/>
            </a:pPr>
            <a:r>
              <a:rPr lang="en-IN" sz="2000" b="1" strike="noStrike" spc="-1">
                <a:solidFill>
                  <a:srgbClr val="000000"/>
                </a:solidFill>
                <a:latin typeface="Arial" panose="020B0604020202020204"/>
                <a:ea typeface="PMingLiU"/>
              </a:rPr>
              <a:t>For sharing machines need to write relocatable program instead of absolute ones </a:t>
            </a:r>
            <a:endParaRPr lang="en-IN" sz="2000" b="1" strike="noStrike" spc="-1">
              <a:solidFill>
                <a:srgbClr val="000000"/>
              </a:solidFill>
              <a:latin typeface="Arial" panose="020B0604020202020204"/>
              <a:ea typeface="PMingLiU"/>
            </a:endParaRPr>
          </a:p>
          <a:p>
            <a:pPr marL="342900" indent="-342900">
              <a:lnSpc>
                <a:spcPct val="100000"/>
              </a:lnSpc>
              <a:buFont typeface="Arial" panose="020B0604020202020204" pitchFamily="34" charset="0"/>
              <a:buChar char="•"/>
            </a:pPr>
            <a:r>
              <a:rPr lang="en-IN" sz="2000" b="1" strike="noStrike" spc="-1">
                <a:latin typeface="Arial" panose="020B0604020202020204"/>
              </a:rPr>
              <a:t>absolute loader make it difficult to use subroutine libraries(load and use only need library for efficient memory utilization)</a:t>
            </a:r>
            <a:endParaRPr lang="en-IN" sz="2000" b="1"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txBody>
          <a:bodyPr/>
          <a:p>
            <a:endParaRPr lang="en-US"/>
          </a:p>
        </p:txBody>
      </p:sp>
      <p:sp>
        <p:nvSpPr>
          <p:cNvPr id="663" name="CustomShape 2"/>
          <p:cNvSpPr/>
          <p:nvPr/>
        </p:nvSpPr>
        <p:spPr>
          <a:xfrm>
            <a:off x="685800" y="1981080"/>
            <a:ext cx="7769880" cy="41122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742950" lvl="1" indent="-283210">
              <a:lnSpc>
                <a:spcPct val="100000"/>
              </a:lnSpc>
              <a:spcBef>
                <a:spcPts val="480"/>
              </a:spcBef>
              <a:buClr>
                <a:srgbClr val="00C0C0"/>
              </a:buClr>
              <a:buFont typeface="StarSymbol"/>
              <a:buChar char="»"/>
            </a:pPr>
            <a:r>
              <a:rPr lang="en-IN" sz="2400" b="0" strike="noStrike" spc="-1">
                <a:solidFill>
                  <a:srgbClr val="000000"/>
                </a:solidFill>
                <a:latin typeface="Arial" panose="020B0604020202020204"/>
                <a:ea typeface="PMingLiU"/>
              </a:rPr>
              <a:t>Need for program relocation indicate change to larger and powerful computer which depend on machine charecteristics.</a:t>
            </a:r>
            <a:endParaRPr lang="en-IN" sz="2400" b="0" strike="noStrike" spc="-1">
              <a:solidFill>
                <a:srgbClr val="000000"/>
              </a:solidFill>
              <a:latin typeface="Arial" panose="020B0604020202020204"/>
              <a:ea typeface="PMingLiU"/>
            </a:endParaRPr>
          </a:p>
          <a:p>
            <a:pPr marL="742950" lvl="1" indent="-283210">
              <a:lnSpc>
                <a:spcPct val="100000"/>
              </a:lnSpc>
              <a:spcBef>
                <a:spcPts val="480"/>
              </a:spcBef>
              <a:buClr>
                <a:srgbClr val="00C0C0"/>
              </a:buClr>
              <a:buFont typeface="StarSymbol"/>
              <a:buChar char="»"/>
            </a:pPr>
            <a:r>
              <a:rPr lang="en-IN" sz="2400" b="1" strike="noStrike" spc="-1">
                <a:solidFill>
                  <a:srgbClr val="000000"/>
                </a:solidFill>
                <a:latin typeface="Arial" panose="020B0604020202020204"/>
                <a:ea typeface="PMingLiU"/>
              </a:rPr>
              <a:t>loaders that allow for program relocation is called relocating loaders or relative loader.</a:t>
            </a:r>
            <a:endParaRPr lang="en-IN" sz="2400" b="0" strike="noStrike" spc="-1">
              <a:latin typeface="Arial" panose="020B0604020202020204"/>
            </a:endParaRPr>
          </a:p>
          <a:p>
            <a:pPr marL="742950" lvl="1" indent="-283210">
              <a:lnSpc>
                <a:spcPct val="100000"/>
              </a:lnSpc>
              <a:spcBef>
                <a:spcPts val="480"/>
              </a:spcBef>
              <a:buClr>
                <a:srgbClr val="00C0C0"/>
              </a:buClr>
              <a:buFont typeface="StarSymbol"/>
              <a:buChar char="»"/>
            </a:pPr>
            <a:r>
              <a:rPr lang="en-US" sz="2400" b="0" strike="noStrike" spc="-1">
                <a:solidFill>
                  <a:srgbClr val="000000"/>
                </a:solidFill>
                <a:latin typeface="Arial" panose="020B0604020202020204"/>
                <a:ea typeface="PMingLiU"/>
              </a:rPr>
              <a:t>Two methods for specifying relocation</a:t>
            </a:r>
            <a:endParaRPr lang="en-IN" sz="2400" b="0" strike="noStrike" spc="-1">
              <a:latin typeface="Arial" panose="020B0604020202020204"/>
            </a:endParaRPr>
          </a:p>
          <a:p>
            <a:pPr marL="742950" lvl="1" indent="-283210">
              <a:lnSpc>
                <a:spcPct val="100000"/>
              </a:lnSpc>
              <a:spcBef>
                <a:spcPts val="480"/>
              </a:spcBef>
              <a:buClr>
                <a:srgbClr val="00C0C0"/>
              </a:buClr>
              <a:buFont typeface="StarSymbol"/>
              <a:buChar char="»"/>
            </a:pPr>
            <a:r>
              <a:rPr lang="en-US" sz="2400" b="1" strike="noStrike" spc="-1">
                <a:solidFill>
                  <a:srgbClr val="000000"/>
                </a:solidFill>
                <a:latin typeface="Arial" panose="020B0604020202020204"/>
                <a:ea typeface="PMingLiU"/>
              </a:rPr>
              <a:t>modification record </a:t>
            </a:r>
            <a:r>
              <a:rPr lang="en-US" sz="2400" b="0" strike="noStrike" spc="-1">
                <a:solidFill>
                  <a:srgbClr val="000000"/>
                </a:solidFill>
                <a:latin typeface="Arial" panose="020B0604020202020204"/>
                <a:ea typeface="PMingLiU"/>
              </a:rPr>
              <a:t>(</a:t>
            </a:r>
            <a:r>
              <a:rPr lang="en-IN" sz="2400" b="0" strike="noStrike" spc="-1">
                <a:solidFill>
                  <a:srgbClr val="000000"/>
                </a:solidFill>
                <a:latin typeface="Arial" panose="020B0604020202020204"/>
                <a:ea typeface="PMingLiU"/>
              </a:rPr>
              <a:t>for SIC/XE  </a:t>
            </a:r>
            <a:r>
              <a:rPr lang="en-US" sz="2400" b="0" strike="noStrike" spc="-1">
                <a:solidFill>
                  <a:srgbClr val="000000"/>
                </a:solidFill>
                <a:latin typeface="Arial" panose="020B0604020202020204"/>
                <a:ea typeface="PMingLiU"/>
              </a:rPr>
              <a:t>Fig. 3.4, 3.5)</a:t>
            </a:r>
            <a:endParaRPr lang="en-IN" sz="2400" b="0" strike="noStrike" spc="-1">
              <a:latin typeface="Arial" panose="020B0604020202020204"/>
            </a:endParaRPr>
          </a:p>
          <a:p>
            <a:pPr marL="742950" lvl="1" indent="-283210">
              <a:lnSpc>
                <a:spcPct val="100000"/>
              </a:lnSpc>
              <a:spcBef>
                <a:spcPts val="480"/>
              </a:spcBef>
              <a:buClr>
                <a:srgbClr val="00C0C0"/>
              </a:buClr>
              <a:buFont typeface="StarSymbol"/>
              <a:buChar char="»"/>
            </a:pPr>
            <a:r>
              <a:rPr lang="en-US" sz="2400" b="1" strike="noStrike" spc="-1">
                <a:solidFill>
                  <a:srgbClr val="000000"/>
                </a:solidFill>
                <a:latin typeface="Arial" panose="020B0604020202020204"/>
                <a:ea typeface="PMingLiU"/>
              </a:rPr>
              <a:t>relocation bit </a:t>
            </a:r>
            <a:r>
              <a:rPr lang="en-US" sz="2400" b="0" strike="noStrike" spc="-1">
                <a:solidFill>
                  <a:srgbClr val="000000"/>
                </a:solidFill>
                <a:latin typeface="Arial" panose="020B0604020202020204"/>
                <a:ea typeface="PMingLiU"/>
              </a:rPr>
              <a:t>(</a:t>
            </a:r>
            <a:r>
              <a:rPr lang="en-IN" sz="2400" b="0" strike="noStrike" spc="-1">
                <a:solidFill>
                  <a:srgbClr val="000000"/>
                </a:solidFill>
                <a:latin typeface="Arial" panose="020B0604020202020204"/>
                <a:ea typeface="PMingLiU"/>
              </a:rPr>
              <a:t>for SIC </a:t>
            </a:r>
            <a:r>
              <a:rPr lang="en-US" sz="2400" b="0" strike="noStrike" spc="-1">
                <a:solidFill>
                  <a:srgbClr val="000000"/>
                </a:solidFill>
                <a:latin typeface="Arial" panose="020B0604020202020204"/>
                <a:ea typeface="PMingLiU"/>
              </a:rPr>
              <a:t>Fig. 3.6, 3.7)</a:t>
            </a:r>
            <a:endParaRPr lang="en-IN" sz="2400" b="0" strike="noStrike" spc="-1">
              <a:latin typeface="Arial" panose="020B0604020202020204"/>
            </a:endParaRPr>
          </a:p>
          <a:p>
            <a:pPr>
              <a:lnSpc>
                <a:spcPct val="100000"/>
              </a:lnSpc>
            </a:pPr>
            <a:endParaRPr lang="en-IN" sz="2400" b="0" strike="noStrike" spc="-1">
              <a:latin typeface="Arial" panose="020B0604020202020204"/>
            </a:endParaRPr>
          </a:p>
          <a:p>
            <a:pPr>
              <a:lnSpc>
                <a:spcPct val="100000"/>
              </a:lnSpc>
              <a:spcBef>
                <a:spcPts val="480"/>
              </a:spcBef>
            </a:pPr>
            <a:endParaRPr lang="en-IN" sz="2400" b="0" strike="noStrike" spc="-1">
              <a:latin typeface="Arial" panose="020B0604020202020204"/>
            </a:endParaRPr>
          </a:p>
        </p:txBody>
      </p:sp>
      <p:sp>
        <p:nvSpPr>
          <p:cNvPr id="2" name="Text Box 1"/>
          <p:cNvSpPr txBox="1"/>
          <p:nvPr/>
        </p:nvSpPr>
        <p:spPr>
          <a:xfrm>
            <a:off x="2267585" y="487045"/>
            <a:ext cx="3893820" cy="838835"/>
          </a:xfrm>
          <a:prstGeom prst="rect">
            <a:avLst/>
          </a:prstGeom>
          <a:noFill/>
        </p:spPr>
        <p:txBody>
          <a:bodyPr wrap="square" rtlCol="0">
            <a:noAutofit/>
          </a:bodyPr>
          <a:p>
            <a:r>
              <a:rPr lang="en-IN" altLang="en-US" b="1"/>
              <a:t>Relocation</a:t>
            </a:r>
            <a:endParaRPr lang="en-IN" altLang="en-US" b="1"/>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CustomShape 1"/>
          <p:cNvSpPr/>
          <p:nvPr/>
        </p:nvSpPr>
        <p:spPr>
          <a:xfrm>
            <a:off x="128160" y="328320"/>
            <a:ext cx="8327520" cy="52596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chor="b">
            <a:noAutofit/>
          </a:bodyPr>
          <a:p>
            <a:pPr>
              <a:lnSpc>
                <a:spcPct val="100000"/>
              </a:lnSpc>
              <a:tabLst>
                <a:tab pos="0" algn="l"/>
              </a:tabLst>
            </a:pPr>
            <a:br/>
            <a:br/>
            <a:br/>
            <a:br/>
            <a:endParaRPr lang="en-IN" sz="1800" b="0" strike="noStrike" spc="-1">
              <a:latin typeface="Arial" panose="020B0604020202020204"/>
            </a:endParaRPr>
          </a:p>
        </p:txBody>
      </p:sp>
      <p:sp>
        <p:nvSpPr>
          <p:cNvPr id="595" name="CustomShape 2"/>
          <p:cNvSpPr/>
          <p:nvPr/>
        </p:nvSpPr>
        <p:spPr>
          <a:xfrm>
            <a:off x="344160" y="1897920"/>
            <a:ext cx="8111520" cy="419544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a:lnSpc>
                <a:spcPct val="100000"/>
              </a:lnSpc>
              <a:spcBef>
                <a:spcPts val="480"/>
              </a:spcBef>
              <a:tabLst>
                <a:tab pos="0" algn="l"/>
              </a:tabLst>
            </a:pPr>
            <a:r>
              <a:rPr lang="en-US" sz="2400" b="0" strike="noStrike" spc="-1">
                <a:solidFill>
                  <a:srgbClr val="000000"/>
                </a:solidFill>
                <a:latin typeface="Arial" panose="020B0604020202020204"/>
                <a:ea typeface="PMingLiU"/>
              </a:rPr>
              <a:t> </a:t>
            </a:r>
            <a:r>
              <a:rPr lang="en-US" sz="2400" b="1" strike="noStrike" spc="-1">
                <a:solidFill>
                  <a:srgbClr val="000000"/>
                </a:solidFill>
                <a:latin typeface="Arial" panose="020B0604020202020204"/>
                <a:ea typeface="PMingLiU"/>
              </a:rPr>
              <a:t>Machine independent loader feature -</a:t>
            </a:r>
            <a:endParaRPr lang="en-IN" sz="2400" b="0" strike="noStrike" spc="-1">
              <a:latin typeface="Arial" panose="020B0604020202020204"/>
            </a:endParaRPr>
          </a:p>
          <a:p>
            <a:pPr>
              <a:lnSpc>
                <a:spcPct val="100000"/>
              </a:lnSpc>
              <a:spcBef>
                <a:spcPts val="480"/>
              </a:spcBef>
              <a:tabLst>
                <a:tab pos="0" algn="l"/>
              </a:tabLst>
            </a:pPr>
            <a:r>
              <a:rPr lang="en-US"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Automatic library search </a:t>
            </a:r>
            <a:endParaRPr lang="en-IN" sz="2400" b="0" strike="noStrike" spc="-1">
              <a:latin typeface="Arial" panose="020B0604020202020204"/>
            </a:endParaRPr>
          </a:p>
          <a:p>
            <a:pPr>
              <a:lnSpc>
                <a:spcPct val="100000"/>
              </a:lnSpc>
              <a:spcBef>
                <a:spcPts val="480"/>
              </a:spcBef>
              <a:tabLst>
                <a:tab pos="0" algn="l"/>
              </a:tabLst>
            </a:pPr>
            <a:r>
              <a:rPr lang="en-US"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Loader options </a:t>
            </a:r>
            <a:endParaRPr lang="en-IN" sz="2400" b="0" strike="noStrike" spc="-1">
              <a:latin typeface="Arial" panose="020B0604020202020204"/>
            </a:endParaRPr>
          </a:p>
          <a:p>
            <a:pPr>
              <a:lnSpc>
                <a:spcPct val="100000"/>
              </a:lnSpc>
              <a:spcBef>
                <a:spcPts val="480"/>
              </a:spcBef>
              <a:tabLst>
                <a:tab pos="0" algn="l"/>
              </a:tabLst>
            </a:pPr>
            <a:r>
              <a:rPr lang="en-US" sz="2400" b="0" strike="noStrike" spc="-1">
                <a:solidFill>
                  <a:srgbClr val="000000"/>
                </a:solidFill>
                <a:latin typeface="Arial" panose="020B0604020202020204"/>
                <a:ea typeface="PMingLiU"/>
              </a:rPr>
              <a:t> </a:t>
            </a:r>
            <a:r>
              <a:rPr lang="en-US" sz="2400" b="1" strike="noStrike" spc="-1">
                <a:solidFill>
                  <a:srgbClr val="000000"/>
                </a:solidFill>
                <a:latin typeface="Arial" panose="020B0604020202020204"/>
                <a:ea typeface="PMingLiU"/>
              </a:rPr>
              <a:t>Loader Design Option-</a:t>
            </a:r>
            <a:endParaRPr lang="en-IN" sz="2400" b="0" strike="noStrike" spc="-1">
              <a:latin typeface="Arial" panose="020B0604020202020204"/>
            </a:endParaRPr>
          </a:p>
          <a:p>
            <a:pPr>
              <a:lnSpc>
                <a:spcPct val="100000"/>
              </a:lnSpc>
              <a:spcBef>
                <a:spcPts val="480"/>
              </a:spcBef>
              <a:tabLst>
                <a:tab pos="0" algn="l"/>
              </a:tabLst>
            </a:pPr>
            <a:r>
              <a:rPr lang="en-US"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Linking Loader</a:t>
            </a:r>
            <a:endParaRPr lang="en-IN" sz="2400" b="0" strike="noStrike" spc="-1">
              <a:latin typeface="Arial" panose="020B0604020202020204"/>
            </a:endParaRPr>
          </a:p>
          <a:p>
            <a:pPr>
              <a:lnSpc>
                <a:spcPct val="100000"/>
              </a:lnSpc>
              <a:spcBef>
                <a:spcPts val="480"/>
              </a:spcBef>
              <a:tabLst>
                <a:tab pos="0" algn="l"/>
              </a:tabLst>
            </a:pPr>
            <a:r>
              <a:rPr lang="en-US"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Linkage Editor</a:t>
            </a:r>
            <a:endParaRPr lang="en-IN" sz="2400" b="0" strike="noStrike" spc="-1">
              <a:latin typeface="Arial" panose="020B0604020202020204"/>
            </a:endParaRPr>
          </a:p>
          <a:p>
            <a:pPr>
              <a:lnSpc>
                <a:spcPct val="100000"/>
              </a:lnSpc>
              <a:spcBef>
                <a:spcPts val="480"/>
              </a:spcBef>
              <a:tabLst>
                <a:tab pos="0" algn="l"/>
              </a:tabLst>
            </a:pPr>
            <a:r>
              <a:rPr lang="en-US"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Dynamic Linking</a:t>
            </a:r>
            <a:endParaRPr lang="en-IN" sz="2400" b="0" strike="noStrike" spc="-1">
              <a:latin typeface="Arial" panose="020B0604020202020204"/>
            </a:endParaRPr>
          </a:p>
        </p:txBody>
      </p:sp>
      <p:sp>
        <p:nvSpPr>
          <p:cNvPr id="596" name="CustomShape 3"/>
          <p:cNvSpPr/>
          <p:nvPr/>
        </p:nvSpPr>
        <p:spPr>
          <a:xfrm>
            <a:off x="1063080" y="561960"/>
            <a:ext cx="3045600" cy="6991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tabLst>
                <a:tab pos="0" algn="l"/>
              </a:tabLst>
            </a:pPr>
            <a:r>
              <a:rPr lang="en-IN" sz="4000" b="0" strike="noStrike" spc="-1">
                <a:solidFill>
                  <a:srgbClr val="000000"/>
                </a:solidFill>
                <a:latin typeface="Times New Roman" panose="02020603050405020304"/>
                <a:ea typeface="PMingLiU"/>
              </a:rPr>
              <a:t>Contents</a:t>
            </a:r>
            <a:endParaRPr lang="en-IN" sz="40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sp>
        <p:nvSpPr>
          <p:cNvPr id="665" name="CustomShape 2"/>
          <p:cNvSpPr/>
          <p:nvPr/>
        </p:nvSpPr>
        <p:spPr>
          <a:xfrm>
            <a:off x="685800" y="1981080"/>
            <a:ext cx="7769880" cy="41122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742950" lvl="1" indent="-283210">
              <a:lnSpc>
                <a:spcPct val="100000"/>
              </a:lnSpc>
              <a:spcBef>
                <a:spcPts val="480"/>
              </a:spcBef>
              <a:buClr>
                <a:srgbClr val="00C0C0"/>
              </a:buClr>
              <a:buFont typeface="StarSymbol"/>
              <a:buChar char="»"/>
            </a:pPr>
            <a:r>
              <a:rPr lang="en-US" sz="2400" b="1" strike="noStrike" spc="-1">
                <a:solidFill>
                  <a:srgbClr val="000000"/>
                </a:solidFill>
                <a:latin typeface="Arial" panose="020B0604020202020204"/>
                <a:ea typeface="PMingLiU"/>
              </a:rPr>
              <a:t>modification record </a:t>
            </a:r>
            <a:r>
              <a:rPr lang="en-US" sz="2400" b="0" strike="noStrike" spc="-1">
                <a:solidFill>
                  <a:srgbClr val="000000"/>
                </a:solidFill>
                <a:latin typeface="Arial" panose="020B0604020202020204"/>
                <a:ea typeface="PMingLiU"/>
              </a:rPr>
              <a:t>(</a:t>
            </a:r>
            <a:r>
              <a:rPr lang="en-IN" sz="2400" b="0" strike="noStrike" spc="-1">
                <a:solidFill>
                  <a:srgbClr val="000000"/>
                </a:solidFill>
                <a:latin typeface="Arial" panose="020B0604020202020204"/>
                <a:ea typeface="PMingLiU"/>
              </a:rPr>
              <a:t>for SIC/XE  </a:t>
            </a:r>
            <a:r>
              <a:rPr lang="en-US" sz="2400" b="0" strike="noStrike" spc="-1">
                <a:solidFill>
                  <a:srgbClr val="000000"/>
                </a:solidFill>
                <a:latin typeface="Arial" panose="020B0604020202020204"/>
                <a:ea typeface="PMingLiU"/>
              </a:rPr>
              <a:t>Fig. 3.4, 3.5)</a:t>
            </a:r>
            <a:endParaRPr lang="en-IN" sz="2400" b="0" strike="noStrike" spc="-1">
              <a:latin typeface="Arial" panose="020B0604020202020204"/>
            </a:endParaRPr>
          </a:p>
          <a:p>
            <a:pPr marL="457200">
              <a:lnSpc>
                <a:spcPct val="100000"/>
              </a:lnSpc>
              <a:spcBef>
                <a:spcPts val="480"/>
              </a:spcBef>
              <a:tabLst>
                <a:tab pos="0" algn="l"/>
              </a:tabLst>
            </a:pPr>
            <a:r>
              <a:rPr lang="en-IN" sz="2400" b="0" strike="noStrike" spc="-1">
                <a:solidFill>
                  <a:srgbClr val="000000"/>
                </a:solidFill>
                <a:latin typeface="Arial" panose="020B0604020202020204"/>
                <a:ea typeface="PMingLiU"/>
              </a:rPr>
              <a:t>--Used to describe each part of the object code that must be changed when the program is relocated.</a:t>
            </a:r>
            <a:endParaRPr lang="en-IN" sz="2400" b="0" strike="noStrike" spc="-1">
              <a:latin typeface="Arial" panose="020B0604020202020204"/>
            </a:endParaRPr>
          </a:p>
          <a:p>
            <a:pPr marL="742950" lvl="1" indent="-283210">
              <a:lnSpc>
                <a:spcPct val="100000"/>
              </a:lnSpc>
              <a:spcBef>
                <a:spcPts val="480"/>
              </a:spcBef>
              <a:buClr>
                <a:srgbClr val="00C0C0"/>
              </a:buClr>
              <a:buFont typeface="StarSymbol"/>
              <a:buChar char="»"/>
              <a:tabLst>
                <a:tab pos="0" algn="l"/>
              </a:tabLst>
            </a:pPr>
            <a:r>
              <a:rPr lang="en-US" sz="2400" b="1" strike="noStrike" spc="-1">
                <a:solidFill>
                  <a:srgbClr val="000000"/>
                </a:solidFill>
                <a:latin typeface="Arial" panose="020B0604020202020204"/>
                <a:ea typeface="PMingLiU"/>
              </a:rPr>
              <a:t>relocation bit </a:t>
            </a:r>
            <a:r>
              <a:rPr lang="en-US" sz="2400" b="0" strike="noStrike" spc="-1">
                <a:solidFill>
                  <a:srgbClr val="000000"/>
                </a:solidFill>
                <a:latin typeface="Arial" panose="020B0604020202020204"/>
                <a:ea typeface="PMingLiU"/>
              </a:rPr>
              <a:t>(</a:t>
            </a:r>
            <a:r>
              <a:rPr lang="en-IN" sz="2400" b="0" strike="noStrike" spc="-1">
                <a:solidFill>
                  <a:srgbClr val="000000"/>
                </a:solidFill>
                <a:latin typeface="Arial" panose="020B0604020202020204"/>
                <a:ea typeface="PMingLiU"/>
              </a:rPr>
              <a:t>for SIC </a:t>
            </a:r>
            <a:r>
              <a:rPr lang="en-US" sz="2400" b="0" strike="noStrike" spc="-1">
                <a:solidFill>
                  <a:srgbClr val="000000"/>
                </a:solidFill>
                <a:latin typeface="Arial" panose="020B0604020202020204"/>
                <a:ea typeface="PMingLiU"/>
              </a:rPr>
              <a:t>Fig. 3.6, 3.7)</a:t>
            </a:r>
            <a:endParaRPr lang="en-IN" sz="2400" b="0" strike="noStrike" spc="-1">
              <a:latin typeface="Arial" panose="020B0604020202020204"/>
            </a:endParaRPr>
          </a:p>
          <a:p>
            <a:pPr marL="1143000" lvl="2" indent="-225425">
              <a:lnSpc>
                <a:spcPct val="100000"/>
              </a:lnSpc>
              <a:spcBef>
                <a:spcPts val="480"/>
              </a:spcBef>
              <a:buClr>
                <a:srgbClr val="000000"/>
              </a:buClr>
              <a:buFont typeface="Symbol" panose="05050102010706020507"/>
              <a:buChar char=""/>
              <a:tabLst>
                <a:tab pos="0" algn="l"/>
              </a:tabLst>
            </a:pPr>
            <a:r>
              <a:rPr lang="en-US" sz="2400" b="0" strike="noStrike" spc="-1">
                <a:solidFill>
                  <a:srgbClr val="000000"/>
                </a:solidFill>
                <a:latin typeface="Arial" panose="020B0604020202020204"/>
                <a:ea typeface="PMingLiU"/>
              </a:rPr>
              <a:t>each instruction is associated with one relocation bit</a:t>
            </a:r>
            <a:endParaRPr lang="en-IN" sz="2400" b="0" strike="noStrike" spc="-1">
              <a:latin typeface="Arial" panose="020B0604020202020204"/>
            </a:endParaRPr>
          </a:p>
          <a:p>
            <a:pPr marL="1143000" lvl="2" indent="-225425">
              <a:lnSpc>
                <a:spcPct val="100000"/>
              </a:lnSpc>
              <a:spcBef>
                <a:spcPts val="480"/>
              </a:spcBef>
              <a:buClr>
                <a:srgbClr val="000000"/>
              </a:buClr>
              <a:buFont typeface="Symbol" panose="05050102010706020507"/>
              <a:buChar char=""/>
              <a:tabLst>
                <a:tab pos="0" algn="l"/>
              </a:tabLst>
            </a:pPr>
            <a:r>
              <a:rPr lang="en-US" sz="2400" b="0" strike="noStrike" spc="-1">
                <a:solidFill>
                  <a:srgbClr val="000000"/>
                </a:solidFill>
                <a:latin typeface="Arial" panose="020B0604020202020204"/>
                <a:ea typeface="PMingLiU"/>
              </a:rPr>
              <a:t>these relocation bits in a Text record is gathered into bit masks</a:t>
            </a:r>
            <a:endParaRPr lang="en-IN" sz="2400" b="0" strike="noStrike" spc="-1">
              <a:latin typeface="Arial" panose="020B0604020202020204"/>
            </a:endParaRPr>
          </a:p>
          <a:p>
            <a:pPr>
              <a:lnSpc>
                <a:spcPct val="100000"/>
              </a:lnSpc>
              <a:spcBef>
                <a:spcPts val="480"/>
              </a:spcBef>
              <a:tabLst>
                <a:tab pos="0" algn="l"/>
              </a:tabLst>
            </a:pPr>
            <a:endParaRPr lang="en-IN" sz="2400" b="0" strike="noStrike" spc="-1">
              <a:latin typeface="Arial" panose="020B0604020202020204"/>
            </a:endParaRPr>
          </a:p>
        </p:txBody>
      </p:sp>
      <p:sp>
        <p:nvSpPr>
          <p:cNvPr id="666" name="CustomShape 3"/>
          <p:cNvSpPr/>
          <p:nvPr/>
        </p:nvSpPr>
        <p:spPr>
          <a:xfrm>
            <a:off x="1989360" y="1883880"/>
            <a:ext cx="3045600" cy="45792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chor="b">
            <a:noAutofit/>
          </a:bodyPr>
          <a:p>
            <a:pPr algn="ctr">
              <a:lnSpc>
                <a:spcPct val="100000"/>
              </a:lnSpc>
              <a:tabLst>
                <a:tab pos="0" algn="l"/>
              </a:tabLst>
            </a:pPr>
            <a:r>
              <a:rPr lang="en-IN" sz="3600" b="0" strike="noStrike" spc="-1">
                <a:solidFill>
                  <a:srgbClr val="006B61"/>
                </a:solidFill>
                <a:latin typeface="Book Antiqua" panose="02040602050305030304"/>
                <a:ea typeface="PMingLiU"/>
              </a:rPr>
              <a:t>Neccessity of Relocation in SIC/XE</a:t>
            </a:r>
            <a:endParaRPr lang="en-IN" sz="3600" b="0" strike="noStrike" spc="-1">
              <a:latin typeface="Arial" panose="020B0604020202020204"/>
            </a:endParaRPr>
          </a:p>
        </p:txBody>
      </p:sp>
      <p:pic>
        <p:nvPicPr>
          <p:cNvPr id="668" name="Content Placeholder 3"/>
          <p:cNvPicPr/>
          <p:nvPr/>
        </p:nvPicPr>
        <p:blipFill>
          <a:blip r:embed="rId1"/>
          <a:stretch>
            <a:fillRect/>
          </a:stretch>
        </p:blipFill>
        <p:spPr>
          <a:xfrm>
            <a:off x="296640" y="2034000"/>
            <a:ext cx="7695000" cy="4112280"/>
          </a:xfrm>
          <a:prstGeom prst="rect">
            <a:avLst/>
          </a:prstGeom>
          <a:ln w="12600">
            <a:noFill/>
          </a:ln>
        </p:spPr>
      </p:pic>
      <p:sp>
        <p:nvSpPr>
          <p:cNvPr id="669" name="CustomShape 2"/>
          <p:cNvSpPr/>
          <p:nvPr/>
        </p:nvSpPr>
        <p:spPr>
          <a:xfrm>
            <a:off x="178920" y="1660680"/>
            <a:ext cx="8665920" cy="4554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tabLst>
                <a:tab pos="0" algn="l"/>
              </a:tabLst>
            </a:pPr>
            <a:r>
              <a:rPr lang="en-IN" sz="2400" b="0" strike="noStrike" spc="-1">
                <a:solidFill>
                  <a:srgbClr val="000000"/>
                </a:solidFill>
                <a:latin typeface="Times New Roman" panose="02020603050405020304"/>
                <a:ea typeface="PMingLiU"/>
              </a:rPr>
              <a:t>most of instructions use relative /immediate addressing</a:t>
            </a:r>
            <a:endParaRPr lang="en-IN" sz="2400" b="0" strike="noStrike" spc="-1">
              <a:latin typeface="Arial" panose="020B0604020202020204"/>
            </a:endParaRPr>
          </a:p>
        </p:txBody>
      </p:sp>
      <p:sp>
        <p:nvSpPr>
          <p:cNvPr id="670" name="CustomShape 3"/>
          <p:cNvSpPr/>
          <p:nvPr/>
        </p:nvSpPr>
        <p:spPr>
          <a:xfrm>
            <a:off x="445680" y="5983560"/>
            <a:ext cx="8585280" cy="8298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oAutofit/>
          </a:bodyPr>
          <a:p>
            <a:pPr>
              <a:lnSpc>
                <a:spcPct val="100000"/>
              </a:lnSpc>
              <a:tabLst>
                <a:tab pos="0" algn="l"/>
              </a:tabLst>
            </a:pPr>
            <a:r>
              <a:rPr lang="en-IN" sz="2400" b="0" strike="noStrike" spc="-1">
                <a:solidFill>
                  <a:srgbClr val="000000"/>
                </a:solidFill>
                <a:latin typeface="Times New Roman" panose="02020603050405020304"/>
                <a:ea typeface="PMingLiU"/>
              </a:rPr>
              <a:t>extended format instruction use actual address,so only these values are affected by relocation </a:t>
            </a: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pic>
        <p:nvPicPr>
          <p:cNvPr id="672" name="Content Placeholder 3"/>
          <p:cNvPicPr/>
          <p:nvPr/>
        </p:nvPicPr>
        <p:blipFill>
          <a:blip r:embed="rId1"/>
          <a:stretch>
            <a:fillRect/>
          </a:stretch>
        </p:blipFill>
        <p:spPr>
          <a:xfrm>
            <a:off x="-3810" y="205105"/>
            <a:ext cx="7752080" cy="6557010"/>
          </a:xfrm>
          <a:prstGeom prst="rect">
            <a:avLst/>
          </a:prstGeom>
          <a:ln w="1260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pic>
        <p:nvPicPr>
          <p:cNvPr id="674" name="Content Placeholder 3"/>
          <p:cNvPicPr/>
          <p:nvPr/>
        </p:nvPicPr>
        <p:blipFill>
          <a:blip r:embed="rId1"/>
          <a:stretch>
            <a:fillRect/>
          </a:stretch>
        </p:blipFill>
        <p:spPr>
          <a:xfrm>
            <a:off x="179070" y="189230"/>
            <a:ext cx="6953885" cy="6463665"/>
          </a:xfrm>
          <a:prstGeom prst="rect">
            <a:avLst/>
          </a:prstGeom>
          <a:ln w="1260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chor="b">
            <a:noAutofit/>
          </a:bodyPr>
          <a:p>
            <a:pPr algn="ctr">
              <a:lnSpc>
                <a:spcPct val="100000"/>
              </a:lnSpc>
              <a:tabLst>
                <a:tab pos="0" algn="l"/>
              </a:tabLst>
            </a:pPr>
            <a:r>
              <a:rPr lang="en-US" sz="3600" b="0" strike="noStrike" spc="-1">
                <a:solidFill>
                  <a:srgbClr val="006B61"/>
                </a:solidFill>
                <a:latin typeface="Book Antiqua" panose="02040602050305030304"/>
                <a:ea typeface="PMingLiU"/>
              </a:rPr>
              <a:t>Modification Record</a:t>
            </a:r>
            <a:endParaRPr lang="en-IN" sz="3600" b="0" strike="noStrike" spc="-1">
              <a:latin typeface="Arial" panose="020B0604020202020204"/>
            </a:endParaRPr>
          </a:p>
        </p:txBody>
      </p:sp>
      <p:sp>
        <p:nvSpPr>
          <p:cNvPr id="676" name="CustomShape 2"/>
          <p:cNvSpPr/>
          <p:nvPr/>
        </p:nvSpPr>
        <p:spPr>
          <a:xfrm>
            <a:off x="685800" y="1828800"/>
            <a:ext cx="7769880" cy="4264560"/>
          </a:xfrm>
          <a:prstGeom prst="rect">
            <a:avLst/>
          </a:prstGeom>
          <a:noFill/>
          <a:ln w="12600">
            <a:noFill/>
          </a:ln>
        </p:spPr>
        <p:style>
          <a:lnRef idx="0">
            <a:srgbClr val="FFFFFF"/>
          </a:lnRef>
          <a:fillRef idx="0">
            <a:srgbClr val="FFFFFF"/>
          </a:fillRef>
          <a:effectRef idx="0">
            <a:srgbClr val="FFFFFF"/>
          </a:effectRef>
          <a:fontRef idx="minor"/>
        </p:style>
      </p:sp>
      <p:sp>
        <p:nvSpPr>
          <p:cNvPr id="677" name="CustomShape 3"/>
          <p:cNvSpPr/>
          <p:nvPr/>
        </p:nvSpPr>
        <p:spPr>
          <a:xfrm>
            <a:off x="930960" y="2505240"/>
            <a:ext cx="4722480" cy="2188080"/>
          </a:xfrm>
          <a:prstGeom prst="rect">
            <a:avLst/>
          </a:prstGeom>
          <a:noFill/>
          <a:ln w="12600">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oAutofit/>
          </a:bodyPr>
          <a:p>
            <a:pPr>
              <a:lnSpc>
                <a:spcPct val="80000"/>
              </a:lnSpc>
              <a:tabLst>
                <a:tab pos="0" algn="l"/>
              </a:tabLst>
            </a:pPr>
            <a:r>
              <a:rPr lang="en-US" sz="1800" b="0" strike="noStrike" spc="-1">
                <a:solidFill>
                  <a:srgbClr val="000000"/>
                </a:solidFill>
                <a:latin typeface="Times New Roman" panose="02020603050405020304"/>
                <a:ea typeface="PMingLiU"/>
              </a:rPr>
              <a:t>Modification record</a:t>
            </a:r>
            <a:endParaRPr lang="en-IN" sz="1800" b="0" strike="noStrike" spc="-1">
              <a:latin typeface="Arial" panose="020B0604020202020204"/>
            </a:endParaRPr>
          </a:p>
          <a:p>
            <a:pPr marL="457200">
              <a:lnSpc>
                <a:spcPct val="80000"/>
              </a:lnSpc>
              <a:tabLst>
                <a:tab pos="0" algn="l"/>
              </a:tabLst>
            </a:pPr>
            <a:r>
              <a:rPr lang="en-US" sz="1800" b="0" strike="noStrike" spc="-1">
                <a:solidFill>
                  <a:srgbClr val="000000"/>
                </a:solidFill>
                <a:latin typeface="Times New Roman" panose="02020603050405020304"/>
                <a:ea typeface="PMingLiU"/>
              </a:rPr>
              <a:t>col 1: M</a:t>
            </a:r>
            <a:endParaRPr lang="en-IN" sz="1800" b="0" strike="noStrike" spc="-1">
              <a:latin typeface="Arial" panose="020B0604020202020204"/>
            </a:endParaRPr>
          </a:p>
          <a:p>
            <a:pPr marL="457200">
              <a:lnSpc>
                <a:spcPct val="80000"/>
              </a:lnSpc>
              <a:tabLst>
                <a:tab pos="0" algn="l"/>
              </a:tabLst>
            </a:pPr>
            <a:r>
              <a:rPr lang="en-US" sz="1800" b="0" strike="noStrike" spc="-1">
                <a:solidFill>
                  <a:srgbClr val="000000"/>
                </a:solidFill>
                <a:latin typeface="Times New Roman" panose="02020603050405020304"/>
                <a:ea typeface="PMingLiU"/>
              </a:rPr>
              <a:t>col 2-7: relocation address </a:t>
            </a:r>
            <a:endParaRPr lang="en-IN" sz="1800" b="0" strike="noStrike" spc="-1">
              <a:latin typeface="Arial" panose="020B0604020202020204"/>
            </a:endParaRPr>
          </a:p>
          <a:p>
            <a:pPr marL="457200">
              <a:lnSpc>
                <a:spcPct val="80000"/>
              </a:lnSpc>
              <a:tabLst>
                <a:tab pos="0" algn="l"/>
              </a:tabLst>
            </a:pPr>
            <a:r>
              <a:rPr lang="en-US" sz="1800" b="0" strike="noStrike" spc="-1">
                <a:solidFill>
                  <a:srgbClr val="000000"/>
                </a:solidFill>
                <a:latin typeface="Times New Roman" panose="02020603050405020304"/>
                <a:ea typeface="PMingLiU"/>
              </a:rPr>
              <a:t>col 8-9: length (halfbyte)</a:t>
            </a:r>
            <a:endParaRPr lang="en-IN" sz="1800" b="0" strike="noStrike" spc="-1">
              <a:latin typeface="Arial" panose="020B0604020202020204"/>
            </a:endParaRPr>
          </a:p>
          <a:p>
            <a:pPr marL="457200">
              <a:lnSpc>
                <a:spcPct val="80000"/>
              </a:lnSpc>
              <a:tabLst>
                <a:tab pos="0" algn="l"/>
              </a:tabLst>
            </a:pPr>
            <a:r>
              <a:rPr lang="en-US" sz="1800" b="0" strike="noStrike" spc="-1">
                <a:solidFill>
                  <a:srgbClr val="000000"/>
                </a:solidFill>
                <a:latin typeface="Times New Roman" panose="02020603050405020304"/>
                <a:ea typeface="PMingLiU"/>
              </a:rPr>
              <a:t>col 10: flag (+/-)</a:t>
            </a:r>
            <a:endParaRPr lang="en-IN" sz="1800" b="0" strike="noStrike" spc="-1">
              <a:latin typeface="Arial" panose="020B0604020202020204"/>
            </a:endParaRPr>
          </a:p>
          <a:p>
            <a:pPr marL="457200">
              <a:lnSpc>
                <a:spcPct val="80000"/>
              </a:lnSpc>
              <a:tabLst>
                <a:tab pos="0" algn="l"/>
              </a:tabLst>
            </a:pPr>
            <a:r>
              <a:rPr lang="en-US" sz="1800" b="0" strike="noStrike" spc="-1">
                <a:solidFill>
                  <a:srgbClr val="000000"/>
                </a:solidFill>
                <a:latin typeface="Times New Roman" panose="02020603050405020304"/>
                <a:ea typeface="PMingLiU"/>
              </a:rPr>
              <a:t>col 11-17: segment name</a:t>
            </a:r>
            <a:endParaRPr lang="en-IN" sz="18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pic>
        <p:nvPicPr>
          <p:cNvPr id="679" name="Content Placeholder 3"/>
          <p:cNvPicPr/>
          <p:nvPr/>
        </p:nvPicPr>
        <p:blipFill>
          <a:blip r:embed="rId1"/>
          <a:stretch>
            <a:fillRect/>
          </a:stretch>
        </p:blipFill>
        <p:spPr>
          <a:xfrm>
            <a:off x="932040" y="1981080"/>
            <a:ext cx="7275960" cy="4112280"/>
          </a:xfrm>
          <a:prstGeom prst="rect">
            <a:avLst/>
          </a:prstGeom>
          <a:ln w="1260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sp>
        <p:nvSpPr>
          <p:cNvPr id="681" name="CustomShape 2"/>
          <p:cNvSpPr/>
          <p:nvPr/>
        </p:nvSpPr>
        <p:spPr>
          <a:xfrm>
            <a:off x="395605" y="1713865"/>
            <a:ext cx="8204835" cy="4846955"/>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 </a:t>
            </a:r>
            <a:r>
              <a:rPr lang="en-IN" sz="2400" b="0" strike="noStrike" spc="-1">
                <a:solidFill>
                  <a:srgbClr val="000000"/>
                </a:solidFill>
                <a:latin typeface="Arial" panose="020B0604020202020204"/>
                <a:ea typeface="PMingLiU"/>
              </a:rPr>
              <a:t>there is modification record for each value that must be changed during relocation- line nos 15,35,65 </a:t>
            </a:r>
            <a:endParaRPr lang="en-IN" sz="2400" b="0" strike="noStrike" spc="-1">
              <a:solidFill>
                <a:srgbClr val="000000"/>
              </a:solidFill>
              <a:latin typeface="Arial" panose="020B0604020202020204"/>
              <a:ea typeface="PMingLiU"/>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Each modification record specifies the staring address and length of the field whose value is to be altered </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it decribes the modification  ie  -all the modifications add the value of symbol COPY (starting address of the program )</a:t>
            </a:r>
            <a:endParaRPr lang="en-IN" sz="2400" b="0" strike="noStrike" spc="-1">
              <a:latin typeface="Arial" panose="020B0604020202020204"/>
            </a:endParaRPr>
          </a:p>
          <a:p>
            <a:pPr>
              <a:lnSpc>
                <a:spcPct val="100000"/>
              </a:lnSpc>
              <a:spcBef>
                <a:spcPts val="480"/>
              </a:spcBef>
            </a:pP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sp>
        <p:nvSpPr>
          <p:cNvPr id="681" name="CustomShape 2"/>
          <p:cNvSpPr/>
          <p:nvPr/>
        </p:nvSpPr>
        <p:spPr>
          <a:xfrm>
            <a:off x="395605" y="1713865"/>
            <a:ext cx="8204835" cy="4846955"/>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 </a:t>
            </a:r>
            <a:r>
              <a:rPr lang="en-IN" sz="2400" b="1" spc="-1">
                <a:solidFill>
                  <a:srgbClr val="000000"/>
                </a:solidFill>
                <a:latin typeface="Arial" panose="020B0604020202020204"/>
                <a:ea typeface="PMingLiU"/>
                <a:sym typeface="+mn-ea"/>
              </a:rPr>
              <a:t>Modification record scheme is not well suited for use with all machine architecture</a:t>
            </a:r>
            <a:r>
              <a:rPr lang="en-IN" sz="2400" spc="-1">
                <a:solidFill>
                  <a:srgbClr val="000000"/>
                </a:solidFill>
                <a:latin typeface="Arial" panose="020B0604020202020204"/>
                <a:ea typeface="PMingLiU"/>
                <a:sym typeface="+mn-ea"/>
              </a:rPr>
              <a:t>(Not with SIC)</a:t>
            </a:r>
            <a:endParaRPr lang="en-IN" sz="2400" b="0" strike="noStrike" spc="-1">
              <a:solidFill>
                <a:srgbClr val="000000"/>
              </a:solidFill>
              <a:latin typeface="Arial" panose="020B0604020202020204"/>
              <a:ea typeface="PMingLiU"/>
            </a:endParaRPr>
          </a:p>
          <a:p>
            <a:pPr marL="342900" indent="-340995">
              <a:lnSpc>
                <a:spcPct val="100000"/>
              </a:lnSpc>
              <a:spcBef>
                <a:spcPts val="480"/>
              </a:spcBef>
              <a:buClr>
                <a:srgbClr val="FF00FF"/>
              </a:buClr>
              <a:buSzPct val="75000"/>
              <a:buFont typeface="Monotype Sorts" charset="2"/>
              <a:buChar char=""/>
            </a:pPr>
            <a:r>
              <a:rPr lang="en-IN" sz="2400" spc="-1">
                <a:solidFill>
                  <a:srgbClr val="000000"/>
                </a:solidFill>
                <a:latin typeface="Arial" panose="020B0604020202020204"/>
                <a:ea typeface="PMingLiU"/>
                <a:sym typeface="+mn-ea"/>
              </a:rPr>
              <a:t>SIC do not use relative addrssing so address in each instruction must be modified when program is relocated </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spc="-1">
                <a:solidFill>
                  <a:srgbClr val="000000"/>
                </a:solidFill>
                <a:latin typeface="Arial" panose="020B0604020202020204"/>
                <a:ea typeface="PMingLiU"/>
                <a:sym typeface="+mn-ea"/>
              </a:rPr>
              <a:t>Require too many modification record  and object program size is twice as large </a:t>
            </a:r>
            <a:endParaRPr lang="en-IN" sz="2400" b="0" strike="noStrike" spc="-1">
              <a:latin typeface="Arial" panose="020B0604020202020204"/>
            </a:endParaRPr>
          </a:p>
          <a:p>
            <a:pPr>
              <a:lnSpc>
                <a:spcPct val="100000"/>
              </a:lnSpc>
              <a:spcBef>
                <a:spcPts val="480"/>
              </a:spcBef>
            </a:pP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79070" y="260985"/>
            <a:ext cx="8761095" cy="604075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467360" y="116840"/>
            <a:ext cx="7715885" cy="657352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chor="b">
            <a:noAutofit/>
          </a:bodyPr>
          <a:p>
            <a:pPr algn="ctr">
              <a:lnSpc>
                <a:spcPct val="100000"/>
              </a:lnSpc>
              <a:tabLst>
                <a:tab pos="0" algn="l"/>
              </a:tabLst>
            </a:pPr>
            <a:r>
              <a:rPr lang="en-IN" sz="3600" b="0" strike="noStrike" spc="-1">
                <a:solidFill>
                  <a:srgbClr val="006B61"/>
                </a:solidFill>
                <a:latin typeface="Book Antiqua" panose="02040602050305030304"/>
                <a:ea typeface="PMingLiU"/>
              </a:rPr>
              <a:t>Loaders and Linkers</a:t>
            </a:r>
            <a:endParaRPr lang="en-IN" sz="3600" b="0" strike="noStrike" spc="-1">
              <a:latin typeface="Arial" panose="020B0604020202020204"/>
            </a:endParaRPr>
          </a:p>
        </p:txBody>
      </p:sp>
      <p:pic>
        <p:nvPicPr>
          <p:cNvPr id="600" name="Content Placeholder 3"/>
          <p:cNvPicPr/>
          <p:nvPr/>
        </p:nvPicPr>
        <p:blipFill>
          <a:blip r:embed="rId1"/>
          <a:stretch>
            <a:fillRect/>
          </a:stretch>
        </p:blipFill>
        <p:spPr>
          <a:xfrm>
            <a:off x="757080" y="2031480"/>
            <a:ext cx="6002640" cy="3156480"/>
          </a:xfrm>
          <a:prstGeom prst="rect">
            <a:avLst/>
          </a:prstGeom>
          <a:ln w="12600">
            <a:noFill/>
          </a:ln>
        </p:spPr>
      </p:pic>
      <p:sp>
        <p:nvSpPr>
          <p:cNvPr id="601" name="CustomShape 2"/>
          <p:cNvSpPr/>
          <p:nvPr/>
        </p:nvSpPr>
        <p:spPr>
          <a:xfrm>
            <a:off x="5448960" y="5334480"/>
            <a:ext cx="1992600" cy="4554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tabLst>
                <a:tab pos="0" algn="l"/>
              </a:tabLst>
            </a:pPr>
            <a:r>
              <a:rPr lang="en-IN" sz="2400" b="0" strike="noStrike" spc="-1">
                <a:solidFill>
                  <a:srgbClr val="000000"/>
                </a:solidFill>
                <a:latin typeface="Times New Roman" panose="02020603050405020304"/>
                <a:ea typeface="PMingLiU"/>
              </a:rPr>
              <a:t>Memory</a:t>
            </a:r>
            <a:endParaRPr lang="en-IN" sz="2400" b="0" strike="noStrike" spc="-1">
              <a:latin typeface="Arial" panose="020B0604020202020204"/>
            </a:endParaRPr>
          </a:p>
        </p:txBody>
      </p:sp>
      <p:sp>
        <p:nvSpPr>
          <p:cNvPr id="602" name="CustomShape 3"/>
          <p:cNvSpPr/>
          <p:nvPr/>
        </p:nvSpPr>
        <p:spPr>
          <a:xfrm>
            <a:off x="6046560" y="5057640"/>
            <a:ext cx="8280" cy="304200"/>
          </a:xfrm>
          <a:custGeom>
            <a:avLst/>
            <a:gdLst/>
            <a:ahLst/>
            <a:cxnLst/>
            <a:rect l="l" t="t" r="r" b="b"/>
            <a:pathLst>
              <a:path w="21600" h="21600">
                <a:moveTo>
                  <a:pt x="0" y="0"/>
                </a:moveTo>
                <a:lnTo>
                  <a:pt x="21600" y="21600"/>
                </a:lnTo>
              </a:path>
            </a:pathLst>
          </a:custGeom>
          <a:noFill/>
          <a:ln w="25560">
            <a:solidFill>
              <a:srgbClr val="FF00FF"/>
            </a:solidFill>
            <a:miter/>
            <a:tailEnd type="arrow" w="med" len="med"/>
          </a:ln>
        </p:spPr>
        <p:style>
          <a:lnRef idx="0">
            <a:srgbClr val="FFFFFF"/>
          </a:lnRef>
          <a:fillRef idx="0">
            <a:srgbClr val="FFFFFF"/>
          </a:fillRef>
          <a:effectRef idx="0">
            <a:srgbClr val="FFFFFF"/>
          </a:effectRef>
          <a:fontRef idx="minor"/>
        </p:style>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sp>
        <p:nvSpPr>
          <p:cNvPr id="687" name="CustomShape 2"/>
          <p:cNvSpPr/>
          <p:nvPr/>
        </p:nvSpPr>
        <p:spPr>
          <a:xfrm>
            <a:off x="685800" y="1981080"/>
            <a:ext cx="7769880" cy="41122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80"/>
              </a:spcBef>
              <a:buClr>
                <a:srgbClr val="FF00FF"/>
              </a:buClr>
              <a:buSzPct val="75000"/>
              <a:buFont typeface="Monotype Sorts" charset="2"/>
              <a:buChar char=""/>
            </a:pPr>
            <a:r>
              <a:rPr lang="en-IN" sz="2400" b="0" strike="noStrike" spc="-1">
                <a:latin typeface="Arial" panose="020B0604020202020204"/>
              </a:rPr>
              <a:t>SIC  do not use relative addressing</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latin typeface="Arial" panose="020B0604020202020204"/>
              </a:rPr>
              <a:t>so address in all instructions except RSUB should be modified when program is relocated </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latin typeface="Arial" panose="020B0604020202020204"/>
              </a:rPr>
              <a:t>This requires 31 modification records-object program twice as large </a:t>
            </a: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sp>
        <p:nvSpPr>
          <p:cNvPr id="687" name="CustomShape 2"/>
          <p:cNvSpPr/>
          <p:nvPr/>
        </p:nvSpPr>
        <p:spPr>
          <a:xfrm>
            <a:off x="685800" y="1981080"/>
            <a:ext cx="7769880" cy="41122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for machine with direct addressing and fixed instruction format specify relocation using relocation bit</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There are no modification records here </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text record is same as before except that there is a relocation bit associated with each word of object code</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the relocation bit is gathered together into a bit mask following the length indicator in each text record</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bit mask is represented as 3 hexadecimal digit</a:t>
            </a: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chor="b">
            <a:noAutofit/>
          </a:bodyPr>
          <a:p>
            <a:pPr algn="ctr">
              <a:lnSpc>
                <a:spcPct val="100000"/>
              </a:lnSpc>
              <a:tabLst>
                <a:tab pos="0" algn="l"/>
              </a:tabLst>
            </a:pPr>
            <a:r>
              <a:rPr lang="en-IN" sz="3600" b="0" strike="noStrike" spc="-1">
                <a:solidFill>
                  <a:srgbClr val="006B61"/>
                </a:solidFill>
                <a:latin typeface="Book Antiqua" panose="02040602050305030304"/>
                <a:ea typeface="PMingLiU"/>
              </a:rPr>
              <a:t>SIC</a:t>
            </a:r>
            <a:endParaRPr lang="en-IN" sz="3600" b="0" strike="noStrike" spc="-1">
              <a:latin typeface="Arial" panose="020B0604020202020204"/>
            </a:endParaRPr>
          </a:p>
        </p:txBody>
      </p:sp>
      <p:pic>
        <p:nvPicPr>
          <p:cNvPr id="683" name="Content Placeholder 3"/>
          <p:cNvPicPr/>
          <p:nvPr/>
        </p:nvPicPr>
        <p:blipFill>
          <a:blip r:embed="rId1"/>
          <a:stretch>
            <a:fillRect/>
          </a:stretch>
        </p:blipFill>
        <p:spPr>
          <a:xfrm>
            <a:off x="531495" y="1590675"/>
            <a:ext cx="6837045" cy="5132070"/>
          </a:xfrm>
          <a:prstGeom prst="rect">
            <a:avLst/>
          </a:prstGeom>
          <a:ln w="1260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pic>
        <p:nvPicPr>
          <p:cNvPr id="685" name="Content Placeholder 3"/>
          <p:cNvPicPr/>
          <p:nvPr/>
        </p:nvPicPr>
        <p:blipFill>
          <a:blip r:embed="rId1"/>
          <a:stretch>
            <a:fillRect/>
          </a:stretch>
        </p:blipFill>
        <p:spPr>
          <a:xfrm>
            <a:off x="178435" y="304800"/>
            <a:ext cx="7089775" cy="6111240"/>
          </a:xfrm>
          <a:prstGeom prst="rect">
            <a:avLst/>
          </a:prstGeom>
          <a:ln w="1260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 name="CustomShape 1"/>
          <p:cNvSpPr/>
          <p:nvPr/>
        </p:nvSpPr>
        <p:spPr>
          <a:xfrm>
            <a:off x="62230" y="104140"/>
            <a:ext cx="3164205" cy="5638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chor="b">
            <a:noAutofit/>
          </a:bodyPr>
          <a:p>
            <a:pPr algn="ctr">
              <a:lnSpc>
                <a:spcPct val="100000"/>
              </a:lnSpc>
              <a:tabLst>
                <a:tab pos="0" algn="l"/>
              </a:tabLst>
            </a:pPr>
            <a:r>
              <a:rPr lang="en-US" sz="3600" b="0" strike="noStrike" spc="-1">
                <a:solidFill>
                  <a:srgbClr val="006B61"/>
                </a:solidFill>
                <a:latin typeface="Book Antiqua" panose="02040602050305030304"/>
                <a:ea typeface="PMingLiU"/>
              </a:rPr>
              <a:t>Relocation Bit</a:t>
            </a:r>
            <a:endParaRPr lang="en-IN" sz="3600" b="0" strike="noStrike" spc="-1">
              <a:latin typeface="Arial" panose="020B0604020202020204"/>
            </a:endParaRPr>
          </a:p>
        </p:txBody>
      </p:sp>
      <p:sp>
        <p:nvSpPr>
          <p:cNvPr id="689" name="CustomShape 2"/>
          <p:cNvSpPr/>
          <p:nvPr/>
        </p:nvSpPr>
        <p:spPr>
          <a:xfrm>
            <a:off x="259715" y="1727200"/>
            <a:ext cx="8195945" cy="482981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For simple machines</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Relocation bit</a:t>
            </a:r>
            <a:endParaRPr lang="en-IN" sz="2400" b="0" strike="noStrike" spc="-1">
              <a:latin typeface="Arial" panose="020B0604020202020204"/>
            </a:endParaRPr>
          </a:p>
          <a:p>
            <a:pPr marL="742950" lvl="1" indent="-283210">
              <a:lnSpc>
                <a:spcPct val="100000"/>
              </a:lnSpc>
              <a:spcBef>
                <a:spcPts val="400"/>
              </a:spcBef>
              <a:buClr>
                <a:srgbClr val="00C0C0"/>
              </a:buClr>
              <a:buFont typeface="StarSymbol"/>
              <a:buChar char="»"/>
            </a:pPr>
            <a:r>
              <a:rPr lang="en-US" sz="2000" b="0" strike="noStrike" spc="-1">
                <a:solidFill>
                  <a:srgbClr val="000000"/>
                </a:solidFill>
                <a:latin typeface="Arial" panose="020B0604020202020204"/>
                <a:ea typeface="PMingLiU"/>
              </a:rPr>
              <a:t>0: no modification is necessary</a:t>
            </a:r>
            <a:endParaRPr lang="en-IN" sz="2000" b="0" strike="noStrike" spc="-1">
              <a:latin typeface="Arial" panose="020B0604020202020204"/>
            </a:endParaRPr>
          </a:p>
          <a:p>
            <a:pPr marL="742950" lvl="1" indent="-283210">
              <a:lnSpc>
                <a:spcPct val="100000"/>
              </a:lnSpc>
              <a:spcBef>
                <a:spcPts val="400"/>
              </a:spcBef>
              <a:buClr>
                <a:srgbClr val="00C0C0"/>
              </a:buClr>
              <a:buFont typeface="StarSymbol"/>
              <a:buChar char="»"/>
            </a:pPr>
            <a:r>
              <a:rPr lang="en-US" sz="2000" b="0" strike="noStrike" spc="-1">
                <a:solidFill>
                  <a:srgbClr val="000000"/>
                </a:solidFill>
                <a:latin typeface="Arial" panose="020B0604020202020204"/>
                <a:ea typeface="PMingLiU"/>
              </a:rPr>
              <a:t>1: modification is needed</a:t>
            </a:r>
            <a:r>
              <a:rPr lang="en-IN" altLang="en-US" sz="2000" b="0" strike="noStrike" spc="-1">
                <a:solidFill>
                  <a:srgbClr val="000000"/>
                </a:solidFill>
                <a:latin typeface="Arial" panose="020B0604020202020204"/>
                <a:ea typeface="PMingLiU"/>
              </a:rPr>
              <a:t>(starting address need to be added to this word during relocation )</a:t>
            </a:r>
            <a:endParaRPr lang="en-IN" sz="2000" b="0" strike="noStrike" spc="-1">
              <a:latin typeface="Arial" panose="020B0604020202020204"/>
            </a:endParaRPr>
          </a:p>
          <a:p>
            <a:pPr>
              <a:lnSpc>
                <a:spcPct val="100000"/>
              </a:lnSpc>
            </a:pPr>
            <a:endParaRPr lang="en-IN" sz="2000" b="0" strike="noStrike" spc="-1">
              <a:latin typeface="Arial" panose="020B0604020202020204"/>
            </a:endParaRPr>
          </a:p>
          <a:p>
            <a:pPr>
              <a:lnSpc>
                <a:spcPct val="100000"/>
              </a:lnSpc>
            </a:pPr>
            <a:endParaRPr lang="en-IN" sz="20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Twelve-bit mask is used in each Text record</a:t>
            </a:r>
            <a:endParaRPr lang="en-IN" sz="2400" b="0" strike="noStrike" spc="-1">
              <a:latin typeface="Arial" panose="020B0604020202020204"/>
            </a:endParaRPr>
          </a:p>
          <a:p>
            <a:pPr marL="742950" lvl="1" indent="-283210">
              <a:lnSpc>
                <a:spcPct val="100000"/>
              </a:lnSpc>
              <a:spcBef>
                <a:spcPts val="400"/>
              </a:spcBef>
              <a:buClr>
                <a:srgbClr val="00C0C0"/>
              </a:buClr>
              <a:buFont typeface="StarSymbol"/>
              <a:buChar char="»"/>
            </a:pPr>
            <a:r>
              <a:rPr lang="en-IN" altLang="en-US" sz="2000" b="0" strike="noStrike" spc="-1">
                <a:solidFill>
                  <a:srgbClr val="000000"/>
                </a:solidFill>
                <a:latin typeface="Arial" panose="020B0604020202020204"/>
                <a:ea typeface="PMingLiU"/>
              </a:rPr>
              <a:t>if </a:t>
            </a:r>
            <a:r>
              <a:rPr lang="en-US" sz="2000" b="0" strike="noStrike" spc="-1">
                <a:solidFill>
                  <a:srgbClr val="000000"/>
                </a:solidFill>
                <a:latin typeface="Arial" panose="020B0604020202020204"/>
                <a:ea typeface="PMingLiU"/>
              </a:rPr>
              <a:t> each text record contains less than 12 words</a:t>
            </a:r>
            <a:r>
              <a:rPr lang="en-IN" altLang="en-US" sz="2000" b="0" strike="noStrike" spc="-1">
                <a:solidFill>
                  <a:srgbClr val="000000"/>
                </a:solidFill>
                <a:latin typeface="Arial" panose="020B0604020202020204"/>
                <a:ea typeface="PMingLiU"/>
              </a:rPr>
              <a:t> of objectcode then bits corresponding to </a:t>
            </a:r>
            <a:r>
              <a:rPr lang="en-US" sz="2000" b="0" strike="noStrike" spc="-1">
                <a:solidFill>
                  <a:srgbClr val="000000"/>
                </a:solidFill>
                <a:latin typeface="Arial" panose="020B0604020202020204"/>
                <a:ea typeface="PMingLiU"/>
              </a:rPr>
              <a:t>unused words are set to 0</a:t>
            </a:r>
            <a:endParaRPr lang="en-IN" sz="2000" b="0" strike="noStrike" spc="-1">
              <a:latin typeface="Arial" panose="020B0604020202020204"/>
            </a:endParaRPr>
          </a:p>
          <a:p>
            <a:pPr marL="742950" lvl="1" indent="-283210">
              <a:lnSpc>
                <a:spcPct val="100000"/>
              </a:lnSpc>
              <a:spcBef>
                <a:spcPts val="400"/>
              </a:spcBef>
              <a:buClr>
                <a:srgbClr val="00C0C0"/>
              </a:buClr>
              <a:buFont typeface="StarSymbol"/>
              <a:buChar char="»"/>
            </a:pPr>
            <a:r>
              <a:rPr lang="en-US" sz="2000" b="0" strike="noStrike" spc="-1">
                <a:solidFill>
                  <a:srgbClr val="000000"/>
                </a:solidFill>
                <a:latin typeface="Arial" panose="020B0604020202020204"/>
                <a:ea typeface="PMingLiU"/>
              </a:rPr>
              <a:t>any value that is to be modified during relocation must coincide with one of these 3-byte segments</a:t>
            </a:r>
            <a:endParaRPr lang="en-IN" sz="2000" b="0" strike="noStrike" spc="-1">
              <a:latin typeface="Arial" panose="020B0604020202020204"/>
            </a:endParaRPr>
          </a:p>
          <a:p>
            <a:pPr marL="1143000" lvl="2" indent="-225425">
              <a:lnSpc>
                <a:spcPct val="100000"/>
              </a:lnSpc>
              <a:spcBef>
                <a:spcPts val="360"/>
              </a:spcBef>
              <a:buClr>
                <a:srgbClr val="000000"/>
              </a:buClr>
              <a:buFont typeface="Symbol" panose="05050102010706020507"/>
              <a:buChar char=""/>
            </a:pPr>
            <a:r>
              <a:rPr lang="en-US" sz="1800" b="0" strike="noStrike" spc="-1">
                <a:solidFill>
                  <a:srgbClr val="000000"/>
                </a:solidFill>
                <a:latin typeface="Arial" panose="020B0604020202020204"/>
                <a:ea typeface="PMingLiU"/>
              </a:rPr>
              <a:t>e.g. line 210</a:t>
            </a:r>
            <a:endParaRPr lang="en-IN" sz="1800" b="0" strike="noStrike" spc="-1">
              <a:latin typeface="Arial" panose="020B0604020202020204"/>
            </a:endParaRPr>
          </a:p>
        </p:txBody>
      </p:sp>
      <p:sp>
        <p:nvSpPr>
          <p:cNvPr id="690" name="CustomShape 3"/>
          <p:cNvSpPr/>
          <p:nvPr/>
        </p:nvSpPr>
        <p:spPr>
          <a:xfrm>
            <a:off x="5185410" y="104140"/>
            <a:ext cx="3688715" cy="1381760"/>
          </a:xfrm>
          <a:prstGeom prst="rect">
            <a:avLst/>
          </a:prstGeom>
          <a:noFill/>
          <a:ln w="12600">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oAutofit/>
          </a:bodyPr>
          <a:p>
            <a:pPr>
              <a:lnSpc>
                <a:spcPct val="80000"/>
              </a:lnSpc>
              <a:tabLst>
                <a:tab pos="0" algn="l"/>
              </a:tabLst>
            </a:pPr>
            <a:r>
              <a:rPr lang="en-US" sz="1800" b="0" strike="noStrike" spc="-1">
                <a:solidFill>
                  <a:srgbClr val="000000"/>
                </a:solidFill>
                <a:latin typeface="Times New Roman" panose="02020603050405020304"/>
                <a:ea typeface="PMingLiU"/>
              </a:rPr>
              <a:t>Text record</a:t>
            </a:r>
            <a:endParaRPr lang="en-IN" sz="1800" b="0" strike="noStrike" spc="-1">
              <a:latin typeface="Arial" panose="020B0604020202020204"/>
            </a:endParaRPr>
          </a:p>
          <a:p>
            <a:pPr marL="457200">
              <a:lnSpc>
                <a:spcPct val="80000"/>
              </a:lnSpc>
              <a:tabLst>
                <a:tab pos="0" algn="l"/>
              </a:tabLst>
            </a:pPr>
            <a:r>
              <a:rPr lang="en-US" sz="1800" b="0" strike="noStrike" spc="-1">
                <a:solidFill>
                  <a:srgbClr val="000000"/>
                </a:solidFill>
                <a:latin typeface="Times New Roman" panose="02020603050405020304"/>
                <a:ea typeface="PMingLiU"/>
              </a:rPr>
              <a:t>col 1: T</a:t>
            </a:r>
            <a:endParaRPr lang="en-IN" sz="1800" b="0" strike="noStrike" spc="-1">
              <a:latin typeface="Arial" panose="020B0604020202020204"/>
            </a:endParaRPr>
          </a:p>
          <a:p>
            <a:pPr marL="457200">
              <a:lnSpc>
                <a:spcPct val="80000"/>
              </a:lnSpc>
              <a:tabLst>
                <a:tab pos="0" algn="l"/>
              </a:tabLst>
            </a:pPr>
            <a:r>
              <a:rPr lang="en-US" sz="1800" b="0" strike="noStrike" spc="-1">
                <a:solidFill>
                  <a:srgbClr val="000000"/>
                </a:solidFill>
                <a:latin typeface="Times New Roman" panose="02020603050405020304"/>
                <a:ea typeface="PMingLiU"/>
              </a:rPr>
              <a:t>col 2-7: starting address </a:t>
            </a:r>
            <a:endParaRPr lang="en-IN" sz="1800" b="0" strike="noStrike" spc="-1">
              <a:latin typeface="Arial" panose="020B0604020202020204"/>
            </a:endParaRPr>
          </a:p>
          <a:p>
            <a:pPr marL="457200">
              <a:lnSpc>
                <a:spcPct val="80000"/>
              </a:lnSpc>
              <a:tabLst>
                <a:tab pos="0" algn="l"/>
              </a:tabLst>
            </a:pPr>
            <a:r>
              <a:rPr lang="en-US" sz="1800" b="0" strike="noStrike" spc="-1">
                <a:solidFill>
                  <a:srgbClr val="000000"/>
                </a:solidFill>
                <a:latin typeface="Times New Roman" panose="02020603050405020304"/>
                <a:ea typeface="PMingLiU"/>
              </a:rPr>
              <a:t>col 8-9: length (byte)</a:t>
            </a:r>
            <a:endParaRPr lang="en-IN" sz="1800" b="0" strike="noStrike" spc="-1">
              <a:latin typeface="Arial" panose="020B0604020202020204"/>
            </a:endParaRPr>
          </a:p>
          <a:p>
            <a:pPr marL="457200">
              <a:lnSpc>
                <a:spcPct val="80000"/>
              </a:lnSpc>
              <a:tabLst>
                <a:tab pos="0" algn="l"/>
              </a:tabLst>
            </a:pPr>
            <a:r>
              <a:rPr lang="en-US" sz="1800" b="0" strike="noStrike" spc="-1">
                <a:solidFill>
                  <a:srgbClr val="000000"/>
                </a:solidFill>
                <a:latin typeface="Times New Roman" panose="02020603050405020304"/>
                <a:ea typeface="PMingLiU"/>
              </a:rPr>
              <a:t>col 10-12: relocation bits</a:t>
            </a:r>
            <a:endParaRPr lang="en-IN" sz="1800" b="0" strike="noStrike" spc="-1">
              <a:latin typeface="Arial" panose="020B0604020202020204"/>
            </a:endParaRPr>
          </a:p>
          <a:p>
            <a:pPr marL="457200">
              <a:lnSpc>
                <a:spcPct val="80000"/>
              </a:lnSpc>
              <a:tabLst>
                <a:tab pos="0" algn="l"/>
              </a:tabLst>
            </a:pPr>
            <a:r>
              <a:rPr lang="en-US" sz="1800" b="0" strike="noStrike" spc="-1">
                <a:solidFill>
                  <a:srgbClr val="000000"/>
                </a:solidFill>
                <a:latin typeface="Times New Roman" panose="02020603050405020304"/>
                <a:ea typeface="PMingLiU"/>
              </a:rPr>
              <a:t>col 13-72: object code</a:t>
            </a:r>
            <a:endParaRPr lang="en-IN" sz="18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pic>
        <p:nvPicPr>
          <p:cNvPr id="694" name="Content Placeholder 3"/>
          <p:cNvPicPr/>
          <p:nvPr/>
        </p:nvPicPr>
        <p:blipFill>
          <a:blip r:embed="rId1"/>
          <a:stretch>
            <a:fillRect/>
          </a:stretch>
        </p:blipFill>
        <p:spPr>
          <a:xfrm>
            <a:off x="53340" y="1576070"/>
            <a:ext cx="8864600" cy="5018405"/>
          </a:xfrm>
          <a:prstGeom prst="rect">
            <a:avLst/>
          </a:prstGeom>
          <a:ln w="1260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 name="CustomShape 1"/>
          <p:cNvSpPr/>
          <p:nvPr/>
        </p:nvSpPr>
        <p:spPr>
          <a:xfrm>
            <a:off x="62230" y="104140"/>
            <a:ext cx="3164205" cy="5638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chor="b">
            <a:noAutofit/>
          </a:bodyPr>
          <a:p>
            <a:pPr algn="ctr">
              <a:lnSpc>
                <a:spcPct val="100000"/>
              </a:lnSpc>
              <a:tabLst>
                <a:tab pos="0" algn="l"/>
              </a:tabLst>
            </a:pPr>
            <a:r>
              <a:rPr lang="en-US" sz="3600" b="0" strike="noStrike" spc="-1">
                <a:solidFill>
                  <a:srgbClr val="006B61"/>
                </a:solidFill>
                <a:latin typeface="Book Antiqua" panose="02040602050305030304"/>
                <a:ea typeface="PMingLiU"/>
              </a:rPr>
              <a:t>Relocation Bit</a:t>
            </a:r>
            <a:endParaRPr lang="en-IN" sz="3600" b="0" strike="noStrike" spc="-1">
              <a:latin typeface="Arial" panose="020B0604020202020204"/>
            </a:endParaRPr>
          </a:p>
        </p:txBody>
      </p:sp>
      <p:sp>
        <p:nvSpPr>
          <p:cNvPr id="689" name="CustomShape 2"/>
          <p:cNvSpPr/>
          <p:nvPr/>
        </p:nvSpPr>
        <p:spPr>
          <a:xfrm>
            <a:off x="259715" y="1727200"/>
            <a:ext cx="8195945" cy="482981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80"/>
              </a:spcBef>
              <a:buClr>
                <a:srgbClr val="FF00FF"/>
              </a:buClr>
              <a:buSzPct val="75000"/>
              <a:buFont typeface="Monotype Sorts" charset="2"/>
              <a:buChar char=""/>
            </a:pPr>
            <a:r>
              <a:rPr lang="en-IN" sz="2000" b="0" strike="noStrike" spc="-1">
                <a:latin typeface="Arial" panose="020B0604020202020204"/>
              </a:rPr>
              <a:t>Bit Mask FFC(1111 1111 11) in the first text record specifies that all 10  words of object code need to be modified during relocation</a:t>
            </a:r>
            <a:endParaRPr lang="en-IN" sz="20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000" b="0" strike="noStrike" spc="-1">
                <a:latin typeface="Arial" panose="020B0604020202020204"/>
              </a:rPr>
              <a:t>these words are for instruction from line 10 -55</a:t>
            </a:r>
            <a:endParaRPr lang="en-IN" sz="20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000" b="0" strike="noStrike" spc="-1">
                <a:latin typeface="Arial" panose="020B0604020202020204"/>
              </a:rPr>
              <a:t>Bit Mask E00 in second text record  specifies that first 3 words  are to be modified</a:t>
            </a:r>
            <a:endParaRPr lang="en-IN" sz="20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000" b="0" strike="noStrike" spc="-1">
                <a:latin typeface="Arial" panose="020B0604020202020204"/>
              </a:rPr>
              <a:t>Constant do not require modification</a:t>
            </a:r>
            <a:endParaRPr lang="en-IN" sz="2000" b="0" strike="noStrike" spc="-1">
              <a:latin typeface="Arial" panose="020B0604020202020204"/>
            </a:endParaRPr>
          </a:p>
          <a:p>
            <a:pPr>
              <a:lnSpc>
                <a:spcPct val="100000"/>
              </a:lnSpc>
            </a:pPr>
            <a:endParaRPr lang="en-IN" sz="2000" b="0" strike="noStrike" spc="-1">
              <a:latin typeface="Arial" panose="020B0604020202020204"/>
            </a:endParaRPr>
          </a:p>
          <a:p>
            <a:pPr>
              <a:lnSpc>
                <a:spcPct val="100000"/>
              </a:lnSpc>
            </a:pPr>
            <a:endParaRPr lang="en-IN" sz="20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endParaRPr lang="en-IN" sz="1800" b="0" strike="noStrike" spc="-1">
              <a:latin typeface="Arial" panose="020B0604020202020204"/>
            </a:endParaRPr>
          </a:p>
        </p:txBody>
      </p:sp>
      <p:sp>
        <p:nvSpPr>
          <p:cNvPr id="690" name="CustomShape 3"/>
          <p:cNvSpPr/>
          <p:nvPr/>
        </p:nvSpPr>
        <p:spPr>
          <a:xfrm>
            <a:off x="5185410" y="104140"/>
            <a:ext cx="3688715" cy="1381760"/>
          </a:xfrm>
          <a:prstGeom prst="rect">
            <a:avLst/>
          </a:prstGeom>
          <a:noFill/>
          <a:ln w="12600">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oAutofit/>
          </a:bodyPr>
          <a:p>
            <a:pPr>
              <a:lnSpc>
                <a:spcPct val="80000"/>
              </a:lnSpc>
              <a:tabLst>
                <a:tab pos="0" algn="l"/>
              </a:tabLst>
            </a:pPr>
            <a:r>
              <a:rPr lang="en-US" sz="1800" b="0" strike="noStrike" spc="-1">
                <a:solidFill>
                  <a:srgbClr val="000000"/>
                </a:solidFill>
                <a:latin typeface="Times New Roman" panose="02020603050405020304"/>
                <a:ea typeface="PMingLiU"/>
              </a:rPr>
              <a:t>Text record</a:t>
            </a:r>
            <a:endParaRPr lang="en-IN" sz="1800" b="0" strike="noStrike" spc="-1">
              <a:latin typeface="Arial" panose="020B0604020202020204"/>
            </a:endParaRPr>
          </a:p>
          <a:p>
            <a:pPr marL="457200">
              <a:lnSpc>
                <a:spcPct val="80000"/>
              </a:lnSpc>
              <a:tabLst>
                <a:tab pos="0" algn="l"/>
              </a:tabLst>
            </a:pPr>
            <a:r>
              <a:rPr lang="en-US" sz="1800" b="0" strike="noStrike" spc="-1">
                <a:solidFill>
                  <a:srgbClr val="000000"/>
                </a:solidFill>
                <a:latin typeface="Times New Roman" panose="02020603050405020304"/>
                <a:ea typeface="PMingLiU"/>
              </a:rPr>
              <a:t>col 1: T</a:t>
            </a:r>
            <a:endParaRPr lang="en-IN" sz="1800" b="0" strike="noStrike" spc="-1">
              <a:latin typeface="Arial" panose="020B0604020202020204"/>
            </a:endParaRPr>
          </a:p>
          <a:p>
            <a:pPr marL="457200">
              <a:lnSpc>
                <a:spcPct val="80000"/>
              </a:lnSpc>
              <a:tabLst>
                <a:tab pos="0" algn="l"/>
              </a:tabLst>
            </a:pPr>
            <a:r>
              <a:rPr lang="en-US" sz="1800" b="0" strike="noStrike" spc="-1">
                <a:solidFill>
                  <a:srgbClr val="000000"/>
                </a:solidFill>
                <a:latin typeface="Times New Roman" panose="02020603050405020304"/>
                <a:ea typeface="PMingLiU"/>
              </a:rPr>
              <a:t>col 2-7: starting address </a:t>
            </a:r>
            <a:endParaRPr lang="en-IN" sz="1800" b="0" strike="noStrike" spc="-1">
              <a:latin typeface="Arial" panose="020B0604020202020204"/>
            </a:endParaRPr>
          </a:p>
          <a:p>
            <a:pPr marL="457200">
              <a:lnSpc>
                <a:spcPct val="80000"/>
              </a:lnSpc>
              <a:tabLst>
                <a:tab pos="0" algn="l"/>
              </a:tabLst>
            </a:pPr>
            <a:r>
              <a:rPr lang="en-US" sz="1800" b="0" strike="noStrike" spc="-1">
                <a:solidFill>
                  <a:srgbClr val="000000"/>
                </a:solidFill>
                <a:latin typeface="Times New Roman" panose="02020603050405020304"/>
                <a:ea typeface="PMingLiU"/>
              </a:rPr>
              <a:t>col 8-9: length (byte)</a:t>
            </a:r>
            <a:endParaRPr lang="en-IN" sz="1800" b="0" strike="noStrike" spc="-1">
              <a:latin typeface="Arial" panose="020B0604020202020204"/>
            </a:endParaRPr>
          </a:p>
          <a:p>
            <a:pPr marL="457200">
              <a:lnSpc>
                <a:spcPct val="80000"/>
              </a:lnSpc>
              <a:tabLst>
                <a:tab pos="0" algn="l"/>
              </a:tabLst>
            </a:pPr>
            <a:r>
              <a:rPr lang="en-US" sz="1800" b="0" strike="noStrike" spc="-1">
                <a:solidFill>
                  <a:srgbClr val="000000"/>
                </a:solidFill>
                <a:latin typeface="Times New Roman" panose="02020603050405020304"/>
                <a:ea typeface="PMingLiU"/>
              </a:rPr>
              <a:t>col 10-12: relocation bits</a:t>
            </a:r>
            <a:endParaRPr lang="en-IN" sz="1800" b="0" strike="noStrike" spc="-1">
              <a:latin typeface="Arial" panose="020B0604020202020204"/>
            </a:endParaRPr>
          </a:p>
          <a:p>
            <a:pPr marL="457200">
              <a:lnSpc>
                <a:spcPct val="80000"/>
              </a:lnSpc>
              <a:tabLst>
                <a:tab pos="0" algn="l"/>
              </a:tabLst>
            </a:pPr>
            <a:r>
              <a:rPr lang="en-US" sz="1800" b="0" strike="noStrike" spc="-1">
                <a:solidFill>
                  <a:srgbClr val="000000"/>
                </a:solidFill>
                <a:latin typeface="Times New Roman" panose="02020603050405020304"/>
                <a:ea typeface="PMingLiU"/>
              </a:rPr>
              <a:t>col 13-72: object code</a:t>
            </a:r>
            <a:endParaRPr lang="en-IN" sz="18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chor="b">
            <a:noAutofit/>
          </a:bodyPr>
          <a:p>
            <a:pPr algn="ctr">
              <a:lnSpc>
                <a:spcPct val="100000"/>
              </a:lnSpc>
              <a:tabLst>
                <a:tab pos="0" algn="l"/>
              </a:tabLst>
            </a:pPr>
            <a:r>
              <a:rPr lang="en-IN" sz="3600" b="0" strike="noStrike" spc="-1">
                <a:solidFill>
                  <a:srgbClr val="006B61"/>
                </a:solidFill>
                <a:latin typeface="Book Antiqua" panose="02040602050305030304"/>
                <a:ea typeface="PMingLiU"/>
              </a:rPr>
              <a:t>SIC/XE Relocation Algorithm</a:t>
            </a:r>
            <a:endParaRPr lang="en-IN" sz="3600" b="0" strike="noStrike" spc="-1">
              <a:latin typeface="Arial" panose="020B0604020202020204"/>
            </a:endParaRPr>
          </a:p>
        </p:txBody>
      </p:sp>
      <p:pic>
        <p:nvPicPr>
          <p:cNvPr id="696" name="Content Placeholder 3"/>
          <p:cNvPicPr/>
          <p:nvPr/>
        </p:nvPicPr>
        <p:blipFill>
          <a:blip r:embed="rId1"/>
          <a:stretch>
            <a:fillRect/>
          </a:stretch>
        </p:blipFill>
        <p:spPr>
          <a:xfrm>
            <a:off x="-18360" y="1539360"/>
            <a:ext cx="8834760" cy="4149720"/>
          </a:xfrm>
          <a:prstGeom prst="rect">
            <a:avLst/>
          </a:prstGeom>
          <a:ln w="12600">
            <a:noFill/>
          </a:ln>
        </p:spPr>
      </p:pic>
      <p:sp>
        <p:nvSpPr>
          <p:cNvPr id="697" name="CustomShape 2"/>
          <p:cNvSpPr/>
          <p:nvPr/>
        </p:nvSpPr>
        <p:spPr>
          <a:xfrm>
            <a:off x="2138040" y="5685840"/>
            <a:ext cx="6031800" cy="10044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tabLst>
                <a:tab pos="0" algn="l"/>
              </a:tabLst>
            </a:pPr>
            <a:r>
              <a:rPr lang="en-IN" sz="2000" b="0" strike="noStrike" spc="-1">
                <a:solidFill>
                  <a:srgbClr val="000000"/>
                </a:solidFill>
                <a:latin typeface="Times New Roman" panose="02020603050405020304"/>
                <a:ea typeface="PMingLiU"/>
              </a:rPr>
              <a:t>Starting address obtained from OS=1000(Assume)</a:t>
            </a:r>
            <a:endParaRPr lang="en-IN" sz="2000" b="0" strike="noStrike" spc="-1">
              <a:latin typeface="Arial" panose="020B0604020202020204"/>
            </a:endParaRPr>
          </a:p>
          <a:p>
            <a:pPr>
              <a:lnSpc>
                <a:spcPct val="100000"/>
              </a:lnSpc>
              <a:tabLst>
                <a:tab pos="0" algn="l"/>
              </a:tabLst>
            </a:pPr>
            <a:r>
              <a:rPr lang="en-IN" sz="2000" b="0" strike="noStrike" spc="-1">
                <a:solidFill>
                  <a:srgbClr val="000000"/>
                </a:solidFill>
                <a:latin typeface="Times New Roman" panose="02020603050405020304"/>
                <a:ea typeface="PMingLiU"/>
              </a:rPr>
              <a:t>Specified address of line no 30=0010</a:t>
            </a:r>
            <a:endParaRPr lang="en-IN" sz="2000" b="0" strike="noStrike" spc="-1">
              <a:latin typeface="Arial" panose="020B0604020202020204"/>
            </a:endParaRPr>
          </a:p>
          <a:p>
            <a:pPr>
              <a:lnSpc>
                <a:spcPct val="100000"/>
              </a:lnSpc>
              <a:tabLst>
                <a:tab pos="0" algn="l"/>
              </a:tabLst>
            </a:pPr>
            <a:r>
              <a:rPr lang="en-IN" sz="2000" b="0" strike="noStrike" spc="-1">
                <a:solidFill>
                  <a:srgbClr val="000000"/>
                </a:solidFill>
                <a:latin typeface="Times New Roman" panose="02020603050405020304"/>
                <a:ea typeface="PMingLiU"/>
              </a:rPr>
              <a:t>So Instruction will be loaded at 1000+0010=1010</a:t>
            </a:r>
            <a:endParaRPr lang="en-IN" sz="20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pic>
        <p:nvPicPr>
          <p:cNvPr id="699" name="Content Placeholder 3"/>
          <p:cNvPicPr/>
          <p:nvPr/>
        </p:nvPicPr>
        <p:blipFill>
          <a:blip r:embed="rId1"/>
          <a:stretch>
            <a:fillRect/>
          </a:stretch>
        </p:blipFill>
        <p:spPr>
          <a:xfrm>
            <a:off x="97790" y="1623695"/>
            <a:ext cx="8924290" cy="5013960"/>
          </a:xfrm>
          <a:prstGeom prst="rect">
            <a:avLst/>
          </a:prstGeom>
          <a:ln w="1260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chor="b">
            <a:noAutofit/>
          </a:bodyPr>
          <a:p>
            <a:pPr algn="ctr">
              <a:lnSpc>
                <a:spcPct val="100000"/>
              </a:lnSpc>
              <a:tabLst>
                <a:tab pos="0" algn="l"/>
              </a:tabLst>
            </a:pPr>
            <a:r>
              <a:rPr lang="en-US" sz="3600" b="0" strike="noStrike" spc="-1">
                <a:solidFill>
                  <a:srgbClr val="006B61"/>
                </a:solidFill>
                <a:latin typeface="Book Antiqua" panose="02040602050305030304"/>
                <a:ea typeface="PMingLiU"/>
              </a:rPr>
              <a:t>Program Linking</a:t>
            </a:r>
            <a:endParaRPr lang="en-IN" sz="3600" b="0" strike="noStrike" spc="-1">
              <a:latin typeface="Arial" panose="020B0604020202020204"/>
            </a:endParaRPr>
          </a:p>
        </p:txBody>
      </p:sp>
      <p:sp>
        <p:nvSpPr>
          <p:cNvPr id="701" name="CustomShape 2"/>
          <p:cNvSpPr/>
          <p:nvPr/>
        </p:nvSpPr>
        <p:spPr>
          <a:xfrm>
            <a:off x="344170" y="1734820"/>
            <a:ext cx="8111490" cy="428244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We have seen </a:t>
            </a:r>
            <a:r>
              <a:rPr lang="en-US" sz="2400" b="0" strike="noStrike" spc="-1">
                <a:solidFill>
                  <a:srgbClr val="000000"/>
                </a:solidFill>
                <a:latin typeface="Arial" panose="020B0604020202020204"/>
                <a:ea typeface="PMingLiU"/>
              </a:rPr>
              <a:t>a program made up of</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three controls sections</a:t>
            </a:r>
            <a:r>
              <a:rPr lang="en-IN" altLang="en-US" sz="2400" b="0" strike="noStrike" spc="-1">
                <a:solidFill>
                  <a:srgbClr val="000000"/>
                </a:solidFill>
                <a:latin typeface="Arial" panose="020B0604020202020204"/>
                <a:ea typeface="PMingLiU"/>
              </a:rPr>
              <a:t> a</a:t>
            </a:r>
            <a:r>
              <a:rPr lang="en-US" sz="2400" b="0" strike="noStrike" spc="-1">
                <a:solidFill>
                  <a:srgbClr val="000000"/>
                </a:solidFill>
                <a:latin typeface="Arial" panose="020B0604020202020204"/>
                <a:ea typeface="PMingLiU"/>
              </a:rPr>
              <a:t>ssembled together or assembled independently.</a:t>
            </a:r>
            <a:endParaRPr lang="en-US" sz="2400" b="0" strike="noStrike" spc="-1">
              <a:solidFill>
                <a:srgbClr val="000000"/>
              </a:solidFill>
              <a:latin typeface="Arial" panose="020B0604020202020204"/>
              <a:ea typeface="PMingLiU"/>
            </a:endParaRPr>
          </a:p>
          <a:p>
            <a:pPr marL="342900" indent="-340995">
              <a:lnSpc>
                <a:spcPct val="100000"/>
              </a:lnSpc>
              <a:spcBef>
                <a:spcPts val="480"/>
              </a:spcBef>
              <a:buClr>
                <a:srgbClr val="FF00FF"/>
              </a:buClr>
              <a:buSzPct val="75000"/>
              <a:buFont typeface="Monotype Sorts" charset="2"/>
              <a:buChar char=""/>
            </a:pPr>
            <a:r>
              <a:rPr lang="en-IN" sz="2400" b="0" strike="noStrike" spc="-1">
                <a:latin typeface="Arial" panose="020B0604020202020204"/>
              </a:rPr>
              <a:t>they appear as separate segment of code after assembly</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latin typeface="Arial" panose="020B0604020202020204"/>
              </a:rPr>
              <a:t>loaders point of view -just CS that need to be loaded linked, relocated and dont have to know which CS were assembled at same time </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Goal</a:t>
            </a:r>
            <a:endParaRPr lang="en-IN" sz="2400" b="0" strike="noStrike" spc="-1">
              <a:latin typeface="Arial" panose="020B0604020202020204"/>
            </a:endParaRPr>
          </a:p>
          <a:p>
            <a:pPr marL="742950" lvl="1" indent="-283210">
              <a:lnSpc>
                <a:spcPct val="100000"/>
              </a:lnSpc>
              <a:spcBef>
                <a:spcPts val="360"/>
              </a:spcBef>
              <a:buClr>
                <a:srgbClr val="00C0C0"/>
              </a:buClr>
              <a:buFont typeface="StarSymbol"/>
              <a:buChar char="»"/>
            </a:pPr>
            <a:r>
              <a:rPr lang="en-US" sz="1800" b="0" strike="noStrike" spc="-1">
                <a:solidFill>
                  <a:srgbClr val="000000"/>
                </a:solidFill>
                <a:latin typeface="Arial" panose="020B0604020202020204"/>
                <a:ea typeface="PMingLiU"/>
              </a:rPr>
              <a:t>Resolve the problems with EXTREF and EXTDEF from different control sections</a:t>
            </a:r>
            <a:endParaRPr lang="en-US" sz="1800" b="0" strike="noStrike" spc="-1">
              <a:solidFill>
                <a:srgbClr val="000000"/>
              </a:solidFill>
              <a:latin typeface="Arial" panose="020B0604020202020204"/>
              <a:ea typeface="PMingLiU"/>
            </a:endParaRPr>
          </a:p>
          <a:p>
            <a:pPr marL="459740" lvl="1" indent="0">
              <a:lnSpc>
                <a:spcPct val="100000"/>
              </a:lnSpc>
              <a:spcBef>
                <a:spcPts val="360"/>
              </a:spcBef>
              <a:buClr>
                <a:srgbClr val="00C0C0"/>
              </a:buClr>
              <a:buFont typeface="StarSymbol"/>
              <a:buNone/>
            </a:pPr>
            <a:endParaRPr lang="en-IN" sz="1800" b="0" strike="noStrike" spc="-1">
              <a:latin typeface="Arial" panose="020B0604020202020204"/>
            </a:endParaRPr>
          </a:p>
          <a:p>
            <a:pPr>
              <a:lnSpc>
                <a:spcPct val="100000"/>
              </a:lnSpc>
            </a:pPr>
            <a:endParaRPr lang="en-IN" sz="1800" b="0" strike="noStrike" spc="-1">
              <a:latin typeface="Arial" panose="020B0604020202020204"/>
            </a:endParaRPr>
          </a:p>
          <a:p>
            <a:pPr>
              <a:lnSpc>
                <a:spcPct val="100000"/>
              </a:lnSpc>
            </a:pPr>
            <a:endParaRPr lang="en-IN" sz="18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chor="b">
            <a:noAutofit/>
          </a:bodyPr>
          <a:p>
            <a:pPr algn="ctr">
              <a:lnSpc>
                <a:spcPct val="100000"/>
              </a:lnSpc>
              <a:tabLst>
                <a:tab pos="0" algn="l"/>
              </a:tabLst>
            </a:pPr>
            <a:r>
              <a:rPr lang="en-IN" sz="3600" b="0" strike="noStrike" spc="-1">
                <a:solidFill>
                  <a:srgbClr val="006B61"/>
                </a:solidFill>
                <a:latin typeface="Book Antiqua" panose="02040602050305030304"/>
                <a:ea typeface="PMingLiU"/>
              </a:rPr>
              <a:t>Loaders and Linkers</a:t>
            </a:r>
            <a:endParaRPr lang="en-IN" sz="3600" b="0" strike="noStrike" spc="-1">
              <a:latin typeface="Arial" panose="020B0604020202020204"/>
            </a:endParaRPr>
          </a:p>
        </p:txBody>
      </p:sp>
      <p:pic>
        <p:nvPicPr>
          <p:cNvPr id="598" name="Content Placeholder 3"/>
          <p:cNvPicPr/>
          <p:nvPr/>
        </p:nvPicPr>
        <p:blipFill>
          <a:blip r:embed="rId1"/>
          <a:stretch>
            <a:fillRect/>
          </a:stretch>
        </p:blipFill>
        <p:spPr>
          <a:xfrm>
            <a:off x="87120" y="1539360"/>
            <a:ext cx="8862840" cy="5181120"/>
          </a:xfrm>
          <a:prstGeom prst="rect">
            <a:avLst/>
          </a:prstGeom>
          <a:ln w="1260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pic>
        <p:nvPicPr>
          <p:cNvPr id="703" name="Content Placeholder 3"/>
          <p:cNvPicPr/>
          <p:nvPr/>
        </p:nvPicPr>
        <p:blipFill>
          <a:blip r:embed="rId1"/>
          <a:stretch>
            <a:fillRect/>
          </a:stretch>
        </p:blipFill>
        <p:spPr>
          <a:xfrm>
            <a:off x="39240" y="126360"/>
            <a:ext cx="9013320" cy="6680160"/>
          </a:xfrm>
          <a:prstGeom prst="rect">
            <a:avLst/>
          </a:prstGeom>
          <a:ln w="1260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pic>
        <p:nvPicPr>
          <p:cNvPr id="705" name="Content Placeholder 3"/>
          <p:cNvPicPr/>
          <p:nvPr/>
        </p:nvPicPr>
        <p:blipFill>
          <a:blip r:embed="rId1"/>
          <a:stretch>
            <a:fillRect/>
          </a:stretch>
        </p:blipFill>
        <p:spPr>
          <a:xfrm>
            <a:off x="64080" y="32400"/>
            <a:ext cx="8985240" cy="6738480"/>
          </a:xfrm>
          <a:prstGeom prst="rect">
            <a:avLst/>
          </a:prstGeom>
          <a:ln w="1260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chor="b">
            <a:noAutofit/>
          </a:bodyPr>
          <a:p>
            <a:pPr algn="ctr">
              <a:lnSpc>
                <a:spcPct val="100000"/>
              </a:lnSpc>
              <a:tabLst>
                <a:tab pos="0" algn="l"/>
              </a:tabLst>
            </a:pPr>
            <a:r>
              <a:rPr lang="en-US" sz="3600" b="0" strike="noStrike" spc="-1">
                <a:solidFill>
                  <a:srgbClr val="006B61"/>
                </a:solidFill>
                <a:latin typeface="Book Antiqua" panose="02040602050305030304"/>
                <a:ea typeface="PMingLiU"/>
              </a:rPr>
              <a:t>Program Linking</a:t>
            </a:r>
            <a:endParaRPr lang="en-IN" sz="3600" b="0" strike="noStrike" spc="-1">
              <a:latin typeface="Arial" panose="020B0604020202020204"/>
            </a:endParaRPr>
          </a:p>
        </p:txBody>
      </p:sp>
      <p:sp>
        <p:nvSpPr>
          <p:cNvPr id="707" name="CustomShape 2"/>
          <p:cNvSpPr/>
          <p:nvPr/>
        </p:nvSpPr>
        <p:spPr>
          <a:xfrm>
            <a:off x="394920" y="1572840"/>
            <a:ext cx="8060760" cy="452052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3 separately assembled program each of which consist of single control section.</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each program contains a list of  items </a:t>
            </a:r>
            <a:r>
              <a:rPr lang="en-IN" spc="-1">
                <a:solidFill>
                  <a:srgbClr val="000000"/>
                </a:solidFill>
                <a:latin typeface="Arial" panose="020B0604020202020204"/>
                <a:ea typeface="PMingLiU"/>
                <a:sym typeface="+mn-ea"/>
              </a:rPr>
              <a:t>(LISTA,LISTB,LISTC)</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 end of these list are marked by ENDA,ENDB,ENDC.</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labels on the beginning and end of list are external symbols.</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each program contains same set of references to external symbols.</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3 of these are instruction operands(REF1 through REF3)</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Others are the data words(REF4 through REF8)</a:t>
            </a:r>
            <a:endParaRPr lang="en-IN" sz="2400" b="0" strike="noStrike" spc="-1">
              <a:latin typeface="Arial" panose="020B0604020202020204"/>
            </a:endParaRPr>
          </a:p>
          <a:p>
            <a:pPr>
              <a:lnSpc>
                <a:spcPct val="100000"/>
              </a:lnSpc>
              <a:spcBef>
                <a:spcPts val="480"/>
              </a:spcBef>
            </a:pP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pic>
        <p:nvPicPr>
          <p:cNvPr id="716" name="Content Placeholder 3"/>
          <p:cNvPicPr/>
          <p:nvPr/>
        </p:nvPicPr>
        <p:blipFill>
          <a:blip r:embed="rId1"/>
          <a:stretch>
            <a:fillRect/>
          </a:stretch>
        </p:blipFill>
        <p:spPr>
          <a:xfrm>
            <a:off x="251640" y="1628640"/>
            <a:ext cx="8803080" cy="4627800"/>
          </a:xfrm>
          <a:prstGeom prst="rect">
            <a:avLst/>
          </a:prstGeom>
          <a:ln w="1260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sp>
        <p:nvSpPr>
          <p:cNvPr id="714" name="CustomShape 2"/>
          <p:cNvSpPr/>
          <p:nvPr/>
        </p:nvSpPr>
        <p:spPr>
          <a:xfrm>
            <a:off x="392400" y="1596960"/>
            <a:ext cx="8063280" cy="449640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IN PROGA  REF1 is reference to label in the program   assembled as PC relative instruction</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No modification for relocation or linking is necessary.</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For REF2  operand expression consist of external reference plus a constant</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Assembler stores the value of constant in the address field of the instruction and a modification record  directs the loader to add to this field the value of LISTB.</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REF3 is an immediate operand whose value is difference between ENDA and LISTA,assembler has all the information needed to compute  values</a:t>
            </a:r>
            <a:endParaRPr lang="en-IN" sz="2400" b="0" strike="noStrike" spc="-1">
              <a:latin typeface="Arial" panose="020B0604020202020204"/>
            </a:endParaRPr>
          </a:p>
          <a:p>
            <a:pPr>
              <a:lnSpc>
                <a:spcPct val="100000"/>
              </a:lnSpc>
              <a:spcBef>
                <a:spcPts val="480"/>
              </a:spcBef>
            </a:pP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chor="b">
            <a:noAutofit/>
          </a:bodyPr>
          <a:p>
            <a:pPr>
              <a:lnSpc>
                <a:spcPct val="100000"/>
              </a:lnSpc>
              <a:tabLst>
                <a:tab pos="0" algn="l"/>
              </a:tabLst>
            </a:pPr>
            <a:r>
              <a:rPr lang="en-IN" sz="3600" b="0" strike="noStrike" spc="-1">
                <a:solidFill>
                  <a:srgbClr val="006B61"/>
                </a:solidFill>
                <a:latin typeface="Book Antiqua" panose="02040602050305030304"/>
                <a:ea typeface="PMingLiU"/>
              </a:rPr>
              <a:t>PROGA</a:t>
            </a:r>
            <a:endParaRPr lang="en-IN" sz="3600" b="0" strike="noStrike" spc="-1">
              <a:latin typeface="Arial" panose="020B0604020202020204"/>
            </a:endParaRPr>
          </a:p>
        </p:txBody>
      </p:sp>
      <p:pic>
        <p:nvPicPr>
          <p:cNvPr id="711" name="Content Placeholder 3"/>
          <p:cNvPicPr/>
          <p:nvPr/>
        </p:nvPicPr>
        <p:blipFill>
          <a:blip r:embed="rId1"/>
          <a:stretch>
            <a:fillRect/>
          </a:stretch>
        </p:blipFill>
        <p:spPr>
          <a:xfrm>
            <a:off x="107315" y="1628775"/>
            <a:ext cx="8878570" cy="5087620"/>
          </a:xfrm>
          <a:prstGeom prst="rect">
            <a:avLst/>
          </a:prstGeom>
          <a:ln w="12600">
            <a:noFill/>
          </a:ln>
        </p:spPr>
      </p:pic>
      <p:sp>
        <p:nvSpPr>
          <p:cNvPr id="712" name="CustomShape 2"/>
          <p:cNvSpPr/>
          <p:nvPr/>
        </p:nvSpPr>
        <p:spPr>
          <a:xfrm>
            <a:off x="2919095" y="2102485"/>
            <a:ext cx="1944370" cy="21399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oAutofit/>
          </a:bodyPr>
          <a:p>
            <a:pPr>
              <a:lnSpc>
                <a:spcPct val="100000"/>
              </a:lnSpc>
              <a:tabLst>
                <a:tab pos="0" algn="l"/>
              </a:tabLst>
            </a:pPr>
            <a:r>
              <a:rPr lang="en-IN" sz="1000" b="1" strike="noStrike" spc="-1">
                <a:solidFill>
                  <a:srgbClr val="000000"/>
                </a:solidFill>
                <a:latin typeface="Times New Roman" panose="02020603050405020304"/>
                <a:ea typeface="PMingLiU"/>
              </a:rPr>
              <a:t>ENDA</a:t>
            </a:r>
            <a:endParaRPr lang="en-IN" sz="10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pic>
        <p:nvPicPr>
          <p:cNvPr id="723" name="Content Placeholder 3"/>
          <p:cNvPicPr/>
          <p:nvPr/>
        </p:nvPicPr>
        <p:blipFill>
          <a:blip r:embed="rId1"/>
          <a:stretch>
            <a:fillRect/>
          </a:stretch>
        </p:blipFill>
        <p:spPr>
          <a:xfrm>
            <a:off x="97920" y="1768320"/>
            <a:ext cx="9000000" cy="4564440"/>
          </a:xfrm>
          <a:prstGeom prst="rect">
            <a:avLst/>
          </a:prstGeom>
          <a:ln w="1260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sp>
        <p:nvSpPr>
          <p:cNvPr id="721" name="CustomShape 2"/>
          <p:cNvSpPr/>
          <p:nvPr/>
        </p:nvSpPr>
        <p:spPr>
          <a:xfrm>
            <a:off x="302760" y="1620000"/>
            <a:ext cx="8152920" cy="447372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In PROGB REF1 is external symbol</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Assembler uses an extended format instruction with address field set to 00000</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Object code for PROGB contains modification record instructing the loader to add the value of symbol LISTA to this address field when the program is linked </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IN PROGB REF2  is local reference and is assembled using PC relative instruction with no relocation or linking needed </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REF3 values of lables is unknown</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expression must be assembed as an external reference and final result will be an absolute value independent of location where they are loaded.</a:t>
            </a: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pic>
        <p:nvPicPr>
          <p:cNvPr id="718" name="Content Placeholder 3"/>
          <p:cNvPicPr/>
          <p:nvPr/>
        </p:nvPicPr>
        <p:blipFill>
          <a:blip r:embed="rId1"/>
          <a:stretch>
            <a:fillRect/>
          </a:stretch>
        </p:blipFill>
        <p:spPr>
          <a:xfrm>
            <a:off x="71640" y="188640"/>
            <a:ext cx="4714200" cy="5614200"/>
          </a:xfrm>
          <a:prstGeom prst="rect">
            <a:avLst/>
          </a:prstGeom>
          <a:ln w="12600">
            <a:noFill/>
          </a:ln>
        </p:spPr>
      </p:pic>
      <p:pic>
        <p:nvPicPr>
          <p:cNvPr id="719" name="Picture 4"/>
          <p:cNvPicPr/>
          <p:nvPr/>
        </p:nvPicPr>
        <p:blipFill>
          <a:blip r:embed="rId2"/>
          <a:stretch>
            <a:fillRect/>
          </a:stretch>
        </p:blipFill>
        <p:spPr>
          <a:xfrm>
            <a:off x="4662000" y="369000"/>
            <a:ext cx="4436280" cy="533268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pic>
        <p:nvPicPr>
          <p:cNvPr id="725" name="Content Placeholder 3"/>
          <p:cNvPicPr/>
          <p:nvPr/>
        </p:nvPicPr>
        <p:blipFill>
          <a:blip r:embed="rId1"/>
          <a:stretch>
            <a:fillRect/>
          </a:stretch>
        </p:blipFill>
        <p:spPr>
          <a:xfrm>
            <a:off x="71280" y="33120"/>
            <a:ext cx="5309280" cy="6494760"/>
          </a:xfrm>
          <a:prstGeom prst="rect">
            <a:avLst/>
          </a:prstGeom>
          <a:ln w="12600">
            <a:noFill/>
          </a:ln>
        </p:spPr>
      </p:pic>
      <p:pic>
        <p:nvPicPr>
          <p:cNvPr id="726" name="Picture 4"/>
          <p:cNvPicPr/>
          <p:nvPr/>
        </p:nvPicPr>
        <p:blipFill>
          <a:blip r:embed="rId2"/>
          <a:stretch>
            <a:fillRect/>
          </a:stretch>
        </p:blipFill>
        <p:spPr>
          <a:xfrm>
            <a:off x="5427360" y="54720"/>
            <a:ext cx="3703320" cy="647388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chor="b">
            <a:noAutofit/>
          </a:bodyPr>
          <a:p>
            <a:pPr algn="ctr">
              <a:lnSpc>
                <a:spcPct val="100000"/>
              </a:lnSpc>
              <a:tabLst>
                <a:tab pos="0" algn="l"/>
              </a:tabLst>
            </a:pPr>
            <a:r>
              <a:rPr lang="en-US" sz="3600" b="0" strike="noStrike" spc="-1">
                <a:solidFill>
                  <a:srgbClr val="006B61"/>
                </a:solidFill>
                <a:latin typeface="Book Antiqua" panose="02040602050305030304"/>
                <a:ea typeface="PMingLiU"/>
              </a:rPr>
              <a:t>Introduction</a:t>
            </a:r>
            <a:r>
              <a:rPr lang="en-IN" sz="3600" b="0" strike="noStrike" spc="-1">
                <a:solidFill>
                  <a:srgbClr val="006B61"/>
                </a:solidFill>
                <a:latin typeface="Book Antiqua" panose="02040602050305030304"/>
                <a:ea typeface="PMingLiU"/>
              </a:rPr>
              <a:t>-</a:t>
            </a:r>
            <a:r>
              <a:rPr lang="en-US" sz="3600" b="1" strike="noStrike" spc="-1">
                <a:solidFill>
                  <a:srgbClr val="006B61"/>
                </a:solidFill>
                <a:latin typeface="Book Antiqua" panose="02040602050305030304"/>
                <a:ea typeface="PMingLiU"/>
              </a:rPr>
              <a:t>Basic Loader functions</a:t>
            </a:r>
            <a:endParaRPr lang="en-IN" sz="3600" b="0" strike="noStrike" spc="-1">
              <a:latin typeface="Arial" panose="020B0604020202020204"/>
            </a:endParaRPr>
          </a:p>
        </p:txBody>
      </p:sp>
      <p:sp>
        <p:nvSpPr>
          <p:cNvPr id="604" name="CustomShape 2"/>
          <p:cNvSpPr/>
          <p:nvPr/>
        </p:nvSpPr>
        <p:spPr>
          <a:xfrm>
            <a:off x="685800" y="1981080"/>
            <a:ext cx="7769880" cy="41122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To execute an object program, we needs</a:t>
            </a:r>
            <a:endParaRPr lang="en-IN" sz="2400" b="0" strike="noStrike" spc="-1">
              <a:latin typeface="Arial" panose="020B0604020202020204"/>
            </a:endParaRPr>
          </a:p>
          <a:p>
            <a:pPr marL="742950" lvl="1" indent="-283210">
              <a:lnSpc>
                <a:spcPct val="100000"/>
              </a:lnSpc>
              <a:spcBef>
                <a:spcPts val="400"/>
              </a:spcBef>
              <a:buClr>
                <a:srgbClr val="00C0C0"/>
              </a:buClr>
              <a:buFont typeface="StarSymbol"/>
              <a:buChar char="»"/>
            </a:pPr>
            <a:r>
              <a:rPr lang="en-US" sz="2000" b="1" strike="noStrike" spc="-1">
                <a:solidFill>
                  <a:srgbClr val="000000"/>
                </a:solidFill>
                <a:latin typeface="Arial" panose="020B0604020202020204"/>
                <a:ea typeface="PMingLiU"/>
              </a:rPr>
              <a:t>Relocation</a:t>
            </a:r>
            <a:r>
              <a:rPr lang="en-US" sz="2000" b="0" strike="noStrike" spc="-1">
                <a:solidFill>
                  <a:srgbClr val="000000"/>
                </a:solidFill>
                <a:latin typeface="Arial" panose="020B0604020202020204"/>
                <a:ea typeface="PMingLiU"/>
              </a:rPr>
              <a:t>, </a:t>
            </a:r>
            <a:r>
              <a:rPr lang="en-US" sz="1800" b="0" strike="noStrike" spc="-1">
                <a:solidFill>
                  <a:srgbClr val="000000"/>
                </a:solidFill>
                <a:latin typeface="Arial" panose="020B0604020202020204"/>
                <a:ea typeface="PMingLiU"/>
              </a:rPr>
              <a:t>which modifies the object program so that it can be loaded at an address different from the location originally specified</a:t>
            </a:r>
            <a:endParaRPr lang="en-IN" sz="1800" b="0" strike="noStrike" spc="-1">
              <a:latin typeface="Arial" panose="020B0604020202020204"/>
            </a:endParaRPr>
          </a:p>
          <a:p>
            <a:pPr marL="742950" lvl="1" indent="-283210">
              <a:lnSpc>
                <a:spcPct val="100000"/>
              </a:lnSpc>
              <a:spcBef>
                <a:spcPts val="400"/>
              </a:spcBef>
              <a:buClr>
                <a:srgbClr val="00C0C0"/>
              </a:buClr>
              <a:buFont typeface="StarSymbol"/>
              <a:buChar char="»"/>
            </a:pPr>
            <a:r>
              <a:rPr lang="en-US" sz="2000" b="1" strike="noStrike" spc="-1">
                <a:solidFill>
                  <a:srgbClr val="000000"/>
                </a:solidFill>
                <a:latin typeface="Arial" panose="020B0604020202020204"/>
                <a:ea typeface="PMingLiU"/>
              </a:rPr>
              <a:t>Linking</a:t>
            </a:r>
            <a:r>
              <a:rPr lang="en-US" sz="2000" b="0" strike="noStrike" spc="-1">
                <a:solidFill>
                  <a:srgbClr val="000000"/>
                </a:solidFill>
                <a:latin typeface="Arial" panose="020B0604020202020204"/>
                <a:ea typeface="PMingLiU"/>
              </a:rPr>
              <a:t>, </a:t>
            </a:r>
            <a:r>
              <a:rPr lang="en-US" sz="1800" b="0" strike="noStrike" spc="-1">
                <a:solidFill>
                  <a:srgbClr val="000000"/>
                </a:solidFill>
                <a:latin typeface="Arial" panose="020B0604020202020204"/>
                <a:ea typeface="PMingLiU"/>
              </a:rPr>
              <a:t>which combines two or more separate object programs and supplies the information needed to allow references between them</a:t>
            </a:r>
            <a:endParaRPr lang="en-IN" sz="1800" b="0" strike="noStrike" spc="-1">
              <a:latin typeface="Arial" panose="020B0604020202020204"/>
            </a:endParaRPr>
          </a:p>
          <a:p>
            <a:pPr marL="742950" lvl="1" indent="-283210">
              <a:lnSpc>
                <a:spcPct val="100000"/>
              </a:lnSpc>
              <a:spcBef>
                <a:spcPts val="400"/>
              </a:spcBef>
              <a:buClr>
                <a:srgbClr val="00C0C0"/>
              </a:buClr>
              <a:buFont typeface="StarSymbol"/>
              <a:buChar char="»"/>
            </a:pPr>
            <a:r>
              <a:rPr lang="en-US" sz="2000" b="1" strike="noStrike" spc="-1">
                <a:solidFill>
                  <a:srgbClr val="000000"/>
                </a:solidFill>
                <a:latin typeface="Arial" panose="020B0604020202020204"/>
                <a:ea typeface="PMingLiU"/>
              </a:rPr>
              <a:t>Loading and Allocation</a:t>
            </a:r>
            <a:r>
              <a:rPr lang="en-US" sz="2000" b="0" strike="noStrike" spc="-1">
                <a:solidFill>
                  <a:srgbClr val="000000"/>
                </a:solidFill>
                <a:latin typeface="Arial" panose="020B0604020202020204"/>
                <a:ea typeface="PMingLiU"/>
              </a:rPr>
              <a:t>, </a:t>
            </a:r>
            <a:r>
              <a:rPr lang="en-US" sz="1800" b="0" strike="noStrike" spc="-1">
                <a:solidFill>
                  <a:srgbClr val="000000"/>
                </a:solidFill>
                <a:latin typeface="Arial" panose="020B0604020202020204"/>
                <a:ea typeface="PMingLiU"/>
              </a:rPr>
              <a:t>which allocates memory location and brings the object program into memory for execution</a:t>
            </a:r>
            <a:endParaRPr lang="en-IN" sz="1800" b="0" strike="noStrike" spc="-1">
              <a:latin typeface="Arial" panose="020B0604020202020204"/>
            </a:endParaRPr>
          </a:p>
          <a:p>
            <a:pPr>
              <a:lnSpc>
                <a:spcPct val="100000"/>
              </a:lnSpc>
            </a:pPr>
            <a:endParaRPr lang="en-IN" sz="18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sp>
        <p:nvSpPr>
          <p:cNvPr id="728" name="CustomShape 2"/>
          <p:cNvSpPr/>
          <p:nvPr/>
        </p:nvSpPr>
        <p:spPr>
          <a:xfrm>
            <a:off x="654840" y="1672560"/>
            <a:ext cx="7800840" cy="442080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remaining terms passed to loader through modification records</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In case of REF4 in  PROGA assembler can evaluate all expression except value of LISTC</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This result in an initial value of hex 000014 and 1 modification record</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same expression in PROGB contains no terms that can be evaluated by assembler </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object code therefore contains 000000 and 3 modification record.</a:t>
            </a: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sp>
        <p:nvSpPr>
          <p:cNvPr id="730" name="CustomShape 2"/>
          <p:cNvSpPr/>
          <p:nvPr/>
        </p:nvSpPr>
        <p:spPr>
          <a:xfrm>
            <a:off x="685800" y="1981080"/>
            <a:ext cx="7769880" cy="41122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In PROGC assembler can supply the value of LISTC </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the initial value of this contains relative address of LISTC(hex 000030)</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So REF4 is simple external reference for PROGA ,complicated external reference for PROGB and combination of relocation and external reference for PROGC</a:t>
            </a: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chor="b">
            <a:noAutofit/>
          </a:bodyPr>
          <a:p>
            <a:pPr algn="ctr">
              <a:lnSpc>
                <a:spcPct val="100000"/>
              </a:lnSpc>
              <a:tabLst>
                <a:tab pos="0" algn="l"/>
              </a:tabLst>
            </a:pPr>
            <a:r>
              <a:rPr lang="en-US" sz="3600" b="0" strike="noStrike" spc="-1">
                <a:solidFill>
                  <a:srgbClr val="006B61"/>
                </a:solidFill>
                <a:latin typeface="Book Antiqua" panose="02040602050305030304"/>
                <a:ea typeface="PMingLiU"/>
              </a:rPr>
              <a:t>Program Linking (Linking Loader)</a:t>
            </a:r>
            <a:endParaRPr lang="en-IN" sz="3600" b="0" strike="noStrike" spc="-1">
              <a:latin typeface="Arial" panose="020B0604020202020204"/>
            </a:endParaRPr>
          </a:p>
        </p:txBody>
      </p:sp>
      <p:sp>
        <p:nvSpPr>
          <p:cNvPr id="732" name="CustomShape 2"/>
          <p:cNvSpPr/>
          <p:nvPr/>
        </p:nvSpPr>
        <p:spPr>
          <a:xfrm>
            <a:off x="685800" y="1981080"/>
            <a:ext cx="7769880" cy="41122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Many programming languages allow us to write different pieces of code called modules,</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separately. This simplifies the programming task because we can break a large program</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into small, more manageable pieces. </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Eventually, we need to put all the modules</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together. Apart from this, a user code often makes references to code and data</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defined in some "libraries".</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a:t>
            </a: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pic>
        <p:nvPicPr>
          <p:cNvPr id="734" name="Content Placeholder 3"/>
          <p:cNvPicPr/>
          <p:nvPr/>
        </p:nvPicPr>
        <p:blipFill>
          <a:blip r:embed="rId1"/>
          <a:stretch>
            <a:fillRect/>
          </a:stretch>
        </p:blipFill>
        <p:spPr>
          <a:xfrm>
            <a:off x="1180440" y="2138040"/>
            <a:ext cx="6779160" cy="3798000"/>
          </a:xfrm>
          <a:prstGeom prst="rect">
            <a:avLst/>
          </a:prstGeom>
          <a:ln w="1260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sp>
        <p:nvSpPr>
          <p:cNvPr id="736" name="CustomShape 2"/>
          <p:cNvSpPr/>
          <p:nvPr/>
        </p:nvSpPr>
        <p:spPr>
          <a:xfrm>
            <a:off x="685800" y="1981080"/>
            <a:ext cx="7769880" cy="41122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Linking is the process in which references to "externally" defined symbols are processed</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so as to make them operational.</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PMingLiU"/>
                <a:ea typeface="PMingLiU"/>
              </a:rPr>
              <a:t></a:t>
            </a:r>
            <a:r>
              <a:rPr lang="en-US" sz="2400" b="0" strike="noStrike" spc="-1">
                <a:solidFill>
                  <a:srgbClr val="000000"/>
                </a:solidFill>
                <a:latin typeface="Arial" panose="020B0604020202020204"/>
                <a:ea typeface="PMingLiU"/>
              </a:rPr>
              <a:t>A linker or link editor is a program that combines object modules to form an executable</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program.</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PMingLiU"/>
                <a:ea typeface="PMingLiU"/>
              </a:rPr>
              <a:t></a:t>
            </a:r>
            <a:r>
              <a:rPr lang="en-US"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A Linking Loader is a program that has the capability to perform relocation, linking and</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loading. Linking and relocation is performed at load time</a:t>
            </a: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chor="b">
            <a:noAutofit/>
          </a:bodyPr>
          <a:p>
            <a:pPr algn="ctr">
              <a:lnSpc>
                <a:spcPct val="100000"/>
              </a:lnSpc>
              <a:tabLst>
                <a:tab pos="0" algn="l"/>
              </a:tabLst>
            </a:pPr>
            <a:r>
              <a:rPr lang="en-US" sz="3600" b="0" strike="noStrike" spc="-1">
                <a:solidFill>
                  <a:srgbClr val="006B61"/>
                </a:solidFill>
                <a:latin typeface="Book Antiqua" panose="02040602050305030304"/>
                <a:ea typeface="PMingLiU"/>
              </a:rPr>
              <a:t>Algorithm and Data Structures for a Linking Loader</a:t>
            </a:r>
            <a:endParaRPr lang="en-IN" sz="3600" b="0" strike="noStrike" spc="-1">
              <a:latin typeface="Arial" panose="020B0604020202020204"/>
            </a:endParaRPr>
          </a:p>
        </p:txBody>
      </p:sp>
      <p:sp>
        <p:nvSpPr>
          <p:cNvPr id="738" name="CustomShape 2"/>
          <p:cNvSpPr/>
          <p:nvPr/>
        </p:nvSpPr>
        <p:spPr>
          <a:xfrm>
            <a:off x="611640" y="1729080"/>
            <a:ext cx="8220240" cy="44614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  </a:t>
            </a:r>
            <a:r>
              <a:rPr lang="en-US" sz="2400" b="0" strike="noStrike" spc="-1">
                <a:solidFill>
                  <a:srgbClr val="000000"/>
                </a:solidFill>
                <a:latin typeface="Arial" panose="020B0604020202020204"/>
                <a:ea typeface="PMingLiU"/>
              </a:rPr>
              <a:t>A linking loader usually makes two passes over its input, just as an assembler does.</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In terms of general function, the two passes of a linking loader are quite similar to the</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two passes of an assembler:</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o Pass 1 assigns addresses to all external symbols.</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o Pass 2 performs the actual loading, relocation, and linking.</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a:t>
            </a: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sp>
        <p:nvSpPr>
          <p:cNvPr id="740" name="CustomShape 2"/>
          <p:cNvSpPr/>
          <p:nvPr/>
        </p:nvSpPr>
        <p:spPr>
          <a:xfrm>
            <a:off x="685800" y="1981080"/>
            <a:ext cx="7769880" cy="41122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modification record is used for relocation </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linking loader mostly used when relative addressing makes relocation unnecessary for most instructions</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input for linking loader consist of a set of object programs/control sections that are to be linked together </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 </a:t>
            </a:r>
            <a:r>
              <a:rPr lang="en-IN" altLang="en-US" sz="2400" b="0" strike="noStrike" spc="-1">
                <a:solidFill>
                  <a:srgbClr val="000000"/>
                </a:solidFill>
                <a:latin typeface="Arial" panose="020B0604020202020204"/>
                <a:ea typeface="PMingLiU"/>
              </a:rPr>
              <a:t>control section make external  reference to symbols whose definition does not appear until later and the required linking opeartion cannot be performed until address is assigned to external symbol</a:t>
            </a:r>
            <a:endParaRPr lang="en-IN" altLang="en-US" sz="2400" b="0" strike="noStrike" spc="-1">
              <a:solidFill>
                <a:srgbClr val="000000"/>
              </a:solidFill>
              <a:latin typeface="Arial" panose="020B0604020202020204"/>
              <a:ea typeface="PMingLiU"/>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sp>
        <p:nvSpPr>
          <p:cNvPr id="742" name="CustomShape 2"/>
          <p:cNvSpPr/>
          <p:nvPr/>
        </p:nvSpPr>
        <p:spPr>
          <a:xfrm>
            <a:off x="685800" y="1981080"/>
            <a:ext cx="7769880" cy="41122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The main data structure needed for  linking loader is an external symbol table</a:t>
            </a:r>
            <a:r>
              <a:rPr lang="en-IN" sz="2400" b="0" strike="noStrike" spc="-1">
                <a:solidFill>
                  <a:srgbClr val="000000"/>
                </a:solidFill>
                <a:latin typeface="Arial" panose="020B0604020202020204"/>
                <a:ea typeface="PMingLiU"/>
              </a:rPr>
              <a:t> </a:t>
            </a:r>
            <a:r>
              <a:rPr lang="en-US" sz="2400" b="1" strike="noStrike" spc="-1">
                <a:solidFill>
                  <a:srgbClr val="000000"/>
                </a:solidFill>
                <a:latin typeface="Arial" panose="020B0604020202020204"/>
                <a:ea typeface="PMingLiU"/>
              </a:rPr>
              <a:t>ESTAB.</a:t>
            </a:r>
            <a:r>
              <a:rPr lang="en-US" sz="2400" b="0" strike="noStrike" spc="-1">
                <a:solidFill>
                  <a:srgbClr val="000000"/>
                </a:solidFill>
                <a:latin typeface="Arial" panose="020B0604020202020204"/>
                <a:ea typeface="PMingLiU"/>
              </a:rPr>
              <a:t> </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This table, which is analogous to SYMTAB in our assembler algorithm, is</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used to store the name and address of each external symbol in the set of control sections</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being loaded.</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table indicates in which control section the symbol is defined</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hashed organization is used </a:t>
            </a:r>
            <a:endParaRPr lang="en-IN" sz="2400" b="0" strike="noStrike" spc="-1">
              <a:latin typeface="Arial" panose="020B0604020202020204"/>
            </a:endParaRPr>
          </a:p>
          <a:p>
            <a:pPr>
              <a:lnSpc>
                <a:spcPct val="100000"/>
              </a:lnSpc>
              <a:spcBef>
                <a:spcPts val="480"/>
              </a:spcBef>
            </a:pP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sp>
        <p:nvSpPr>
          <p:cNvPr id="744" name="CustomShape 2"/>
          <p:cNvSpPr/>
          <p:nvPr/>
        </p:nvSpPr>
        <p:spPr>
          <a:xfrm>
            <a:off x="685800" y="1981080"/>
            <a:ext cx="7769880" cy="41122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Two other important variables are </a:t>
            </a:r>
            <a:r>
              <a:rPr lang="en-US" sz="2400" b="1" strike="noStrike" spc="-1">
                <a:solidFill>
                  <a:srgbClr val="000000"/>
                </a:solidFill>
                <a:latin typeface="Arial" panose="020B0604020202020204"/>
                <a:ea typeface="PMingLiU"/>
              </a:rPr>
              <a:t>PROGADDR</a:t>
            </a:r>
            <a:r>
              <a:rPr lang="en-US" sz="2400" b="0" strike="noStrike" spc="-1">
                <a:solidFill>
                  <a:srgbClr val="000000"/>
                </a:solidFill>
                <a:latin typeface="Arial" panose="020B0604020202020204"/>
                <a:ea typeface="PMingLiU"/>
              </a:rPr>
              <a:t> (program load address) and</a:t>
            </a:r>
            <a:r>
              <a:rPr lang="en-IN" sz="2400" b="0" strike="noStrike" spc="-1">
                <a:solidFill>
                  <a:srgbClr val="000000"/>
                </a:solidFill>
                <a:latin typeface="Arial" panose="020B0604020202020204"/>
                <a:ea typeface="PMingLiU"/>
              </a:rPr>
              <a:t> </a:t>
            </a:r>
            <a:r>
              <a:rPr lang="en-US" sz="2400" b="1" strike="noStrike" spc="-1">
                <a:solidFill>
                  <a:srgbClr val="000000"/>
                </a:solidFill>
                <a:latin typeface="Arial" panose="020B0604020202020204"/>
                <a:ea typeface="PMingLiU"/>
              </a:rPr>
              <a:t>CSADDR</a:t>
            </a:r>
            <a:r>
              <a:rPr lang="en-US" sz="2400" b="0" strike="noStrike" spc="-1">
                <a:solidFill>
                  <a:srgbClr val="000000"/>
                </a:solidFill>
                <a:latin typeface="Arial" panose="020B0604020202020204"/>
                <a:ea typeface="PMingLiU"/>
              </a:rPr>
              <a:t> (control section address).</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a:t>
            </a:r>
            <a:r>
              <a:rPr lang="en-US" sz="2400" b="1" strike="noStrike" spc="-1">
                <a:solidFill>
                  <a:srgbClr val="000000"/>
                </a:solidFill>
                <a:latin typeface="Arial" panose="020B0604020202020204"/>
                <a:ea typeface="PMingLiU"/>
              </a:rPr>
              <a:t>1) PROGADDR </a:t>
            </a:r>
            <a:r>
              <a:rPr lang="en-US" sz="2400" b="0" strike="noStrike" spc="-1">
                <a:solidFill>
                  <a:srgbClr val="000000"/>
                </a:solidFill>
                <a:latin typeface="Arial" panose="020B0604020202020204"/>
                <a:ea typeface="PMingLiU"/>
              </a:rPr>
              <a:t>is the beginning address in memory where the linked program is to be</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loaded. </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Its value is supplied to the loader by the OS.</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1" strike="noStrike" spc="-1">
                <a:solidFill>
                  <a:srgbClr val="000000"/>
                </a:solidFill>
                <a:latin typeface="Arial" panose="020B0604020202020204"/>
                <a:ea typeface="PMingLiU"/>
              </a:rPr>
              <a:t>(2) CSADDR</a:t>
            </a:r>
            <a:r>
              <a:rPr lang="en-US" sz="2400" b="0" strike="noStrike" spc="-1">
                <a:solidFill>
                  <a:srgbClr val="000000"/>
                </a:solidFill>
                <a:latin typeface="Arial" panose="020B0604020202020204"/>
                <a:ea typeface="PMingLiU"/>
              </a:rPr>
              <a:t> contains the starting address assigned to the control section currently</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being scanned by the loader. </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This value is added to all relative addresses within the</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control section to convert them to actual addresses.</a:t>
            </a:r>
            <a:endParaRPr lang="en-IN" sz="2400" b="0" strike="noStrike" spc="-1">
              <a:latin typeface="Arial" panose="020B0604020202020204"/>
            </a:endParaRPr>
          </a:p>
          <a:p>
            <a:pPr>
              <a:lnSpc>
                <a:spcPct val="100000"/>
              </a:lnSpc>
              <a:spcBef>
                <a:spcPts val="480"/>
              </a:spcBef>
            </a:pPr>
            <a:endParaRPr lang="en-IN" sz="2400" b="0" strike="noStrike" spc="-1">
              <a:latin typeface="Arial" panose="020B0604020202020204"/>
            </a:endParaRPr>
          </a:p>
          <a:p>
            <a:pPr>
              <a:lnSpc>
                <a:spcPct val="100000"/>
              </a:lnSpc>
              <a:spcBef>
                <a:spcPts val="480"/>
              </a:spcBef>
            </a:pP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sp>
        <p:nvSpPr>
          <p:cNvPr id="746" name="CustomShape 2"/>
          <p:cNvSpPr/>
          <p:nvPr/>
        </p:nvSpPr>
        <p:spPr>
          <a:xfrm>
            <a:off x="685800" y="1981080"/>
            <a:ext cx="7769880" cy="41122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80"/>
              </a:spcBef>
              <a:buClr>
                <a:srgbClr val="FF00FF"/>
              </a:buClr>
              <a:buSzPct val="75000"/>
              <a:buFont typeface="Monotype Sorts" charset="2"/>
              <a:buChar char=""/>
            </a:pPr>
            <a:r>
              <a:rPr lang="en-US" sz="2400" b="1" strike="noStrike" spc="-1">
                <a:solidFill>
                  <a:srgbClr val="000000"/>
                </a:solidFill>
                <a:latin typeface="Arial" panose="020B0604020202020204"/>
                <a:ea typeface="PMingLiU"/>
              </a:rPr>
              <a:t>Linking loader PASS 1</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During Pass 1, the loader is concerned only with Header and Define records.</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1" strike="noStrike" spc="-1">
                <a:solidFill>
                  <a:srgbClr val="000000"/>
                </a:solidFill>
                <a:latin typeface="Arial" panose="020B0604020202020204"/>
                <a:ea typeface="PMingLiU"/>
              </a:rPr>
              <a:t> </a:t>
            </a:r>
            <a:r>
              <a:rPr lang="en-US" sz="2400" b="1" strike="noStrike" spc="-1">
                <a:solidFill>
                  <a:srgbClr val="000000"/>
                </a:solidFill>
                <a:latin typeface="Arial" panose="020B0604020202020204"/>
                <a:ea typeface="PMingLiU"/>
              </a:rPr>
              <a:t>Variables and Data structures used in PASS1</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PROGADDR (Program Load Address) from OS</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CSADDR (Control Section Address)</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CSLTH (Control Section Length)</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ESTAB (External Symbol Table)</a:t>
            </a: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chor="b">
            <a:noAutofit/>
          </a:bodyPr>
          <a:p>
            <a:pPr algn="ctr">
              <a:lnSpc>
                <a:spcPct val="100000"/>
              </a:lnSpc>
              <a:tabLst>
                <a:tab pos="0" algn="l"/>
              </a:tabLst>
            </a:pPr>
            <a:r>
              <a:rPr lang="en-IN" sz="3600" b="1" strike="noStrike" spc="-1">
                <a:solidFill>
                  <a:srgbClr val="000000"/>
                </a:solidFill>
                <a:latin typeface="Book Antiqua" panose="02040602050305030304"/>
                <a:ea typeface="PMingLiU"/>
              </a:rPr>
              <a:t>Basic loader function</a:t>
            </a:r>
            <a:endParaRPr lang="en-IN" sz="3600" b="0" strike="noStrike" spc="-1">
              <a:latin typeface="Arial" panose="020B0604020202020204"/>
            </a:endParaRPr>
          </a:p>
        </p:txBody>
      </p:sp>
      <p:sp>
        <p:nvSpPr>
          <p:cNvPr id="606" name="CustomShape 2"/>
          <p:cNvSpPr/>
          <p:nvPr/>
        </p:nvSpPr>
        <p:spPr>
          <a:xfrm>
            <a:off x="685800" y="1981080"/>
            <a:ext cx="7769880" cy="41122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loader is a system program that performs loading function</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To bring an object program to memory and start its execution</a:t>
            </a: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pic>
        <p:nvPicPr>
          <p:cNvPr id="748" name="Content Placeholder 3"/>
          <p:cNvPicPr/>
          <p:nvPr/>
        </p:nvPicPr>
        <p:blipFill>
          <a:blip r:embed="rId1"/>
          <a:stretch>
            <a:fillRect/>
          </a:stretch>
        </p:blipFill>
        <p:spPr>
          <a:xfrm>
            <a:off x="0" y="144000"/>
            <a:ext cx="9073080" cy="6644520"/>
          </a:xfrm>
          <a:prstGeom prst="rect">
            <a:avLst/>
          </a:prstGeom>
          <a:ln w="1260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pic>
        <p:nvPicPr>
          <p:cNvPr id="750" name="Content Placeholder 3"/>
          <p:cNvPicPr/>
          <p:nvPr/>
        </p:nvPicPr>
        <p:blipFill>
          <a:blip r:embed="rId1"/>
          <a:stretch>
            <a:fillRect/>
          </a:stretch>
        </p:blipFill>
        <p:spPr>
          <a:xfrm>
            <a:off x="14040" y="6840"/>
            <a:ext cx="7389360" cy="6729120"/>
          </a:xfrm>
          <a:prstGeom prst="rect">
            <a:avLst/>
          </a:prstGeom>
          <a:ln w="12600">
            <a:noFill/>
          </a:ln>
        </p:spPr>
      </p:pic>
      <p:pic>
        <p:nvPicPr>
          <p:cNvPr id="751" name="Picture 4"/>
          <p:cNvPicPr/>
          <p:nvPr/>
        </p:nvPicPr>
        <p:blipFill>
          <a:blip r:embed="rId2"/>
          <a:stretch>
            <a:fillRect/>
          </a:stretch>
        </p:blipFill>
        <p:spPr>
          <a:xfrm>
            <a:off x="5652000" y="324000"/>
            <a:ext cx="2967840" cy="703080"/>
          </a:xfrm>
          <a:prstGeom prst="rect">
            <a:avLst/>
          </a:prstGeom>
          <a:ln>
            <a:noFill/>
          </a:ln>
        </p:spPr>
      </p:pic>
      <p:sp>
        <p:nvSpPr>
          <p:cNvPr id="752" name="CustomShape 2"/>
          <p:cNvSpPr/>
          <p:nvPr/>
        </p:nvSpPr>
        <p:spPr>
          <a:xfrm>
            <a:off x="5247720" y="159480"/>
            <a:ext cx="1797120" cy="4554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tabLst>
                <a:tab pos="0" algn="l"/>
              </a:tabLst>
            </a:pPr>
            <a:r>
              <a:rPr lang="en-IN" sz="2400" b="1" strike="noStrike" spc="-1">
                <a:solidFill>
                  <a:srgbClr val="000000"/>
                </a:solidFill>
                <a:latin typeface="Times New Roman" panose="02020603050405020304"/>
                <a:ea typeface="PMingLiU"/>
              </a:rPr>
              <a:t>Assume</a:t>
            </a: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chor="b">
            <a:noAutofit/>
          </a:bodyPr>
          <a:p>
            <a:pPr algn="ctr">
              <a:lnSpc>
                <a:spcPct val="100000"/>
              </a:lnSpc>
              <a:tabLst>
                <a:tab pos="0" algn="l"/>
              </a:tabLst>
            </a:pPr>
            <a:r>
              <a:rPr lang="en-IN" sz="3600" b="0" strike="noStrike" spc="-1">
                <a:solidFill>
                  <a:srgbClr val="006B61"/>
                </a:solidFill>
                <a:latin typeface="Book Antiqua" panose="02040602050305030304"/>
                <a:ea typeface="PMingLiU"/>
              </a:rPr>
              <a:t>Pass 1 of PROGA</a:t>
            </a:r>
            <a:endParaRPr lang="en-IN" sz="3600" b="0" strike="noStrike" spc="-1">
              <a:latin typeface="Arial" panose="020B0604020202020204"/>
            </a:endParaRPr>
          </a:p>
        </p:txBody>
      </p:sp>
      <p:pic>
        <p:nvPicPr>
          <p:cNvPr id="754" name="Content Placeholder 3"/>
          <p:cNvPicPr/>
          <p:nvPr/>
        </p:nvPicPr>
        <p:blipFill>
          <a:blip r:embed="rId1"/>
          <a:stretch>
            <a:fillRect/>
          </a:stretch>
        </p:blipFill>
        <p:spPr>
          <a:xfrm>
            <a:off x="6057360" y="1553040"/>
            <a:ext cx="1567800" cy="4986720"/>
          </a:xfrm>
          <a:prstGeom prst="rect">
            <a:avLst/>
          </a:prstGeom>
          <a:ln w="12600">
            <a:noFill/>
          </a:ln>
        </p:spPr>
      </p:pic>
      <p:pic>
        <p:nvPicPr>
          <p:cNvPr id="755" name="Picture 4"/>
          <p:cNvPicPr/>
          <p:nvPr/>
        </p:nvPicPr>
        <p:blipFill>
          <a:blip r:embed="rId2"/>
          <a:stretch>
            <a:fillRect/>
          </a:stretch>
        </p:blipFill>
        <p:spPr>
          <a:xfrm>
            <a:off x="611640" y="1617480"/>
            <a:ext cx="5120640" cy="448956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6" name="Picture 5"/>
          <p:cNvPicPr/>
          <p:nvPr/>
        </p:nvPicPr>
        <p:blipFill>
          <a:blip r:embed="rId1"/>
          <a:stretch>
            <a:fillRect/>
          </a:stretch>
        </p:blipFill>
        <p:spPr>
          <a:xfrm>
            <a:off x="341640" y="1553040"/>
            <a:ext cx="4414680" cy="5068080"/>
          </a:xfrm>
          <a:prstGeom prst="rect">
            <a:avLst/>
          </a:prstGeom>
          <a:ln>
            <a:noFill/>
          </a:ln>
        </p:spPr>
      </p:pic>
      <p:pic>
        <p:nvPicPr>
          <p:cNvPr id="757" name="Content Placeholder 6"/>
          <p:cNvPicPr/>
          <p:nvPr/>
        </p:nvPicPr>
        <p:blipFill>
          <a:blip r:embed="rId2"/>
          <a:stretch>
            <a:fillRect/>
          </a:stretch>
        </p:blipFill>
        <p:spPr>
          <a:xfrm>
            <a:off x="4796640" y="1628640"/>
            <a:ext cx="1717560" cy="4750560"/>
          </a:xfrm>
          <a:prstGeom prst="rect">
            <a:avLst/>
          </a:prstGeom>
          <a:ln w="12600">
            <a:noFill/>
          </a:ln>
        </p:spPr>
      </p:pic>
      <p:sp>
        <p:nvSpPr>
          <p:cNvPr id="758" name="CustomShape 1"/>
          <p:cNvSpPr/>
          <p:nvPr/>
        </p:nvSpPr>
        <p:spPr>
          <a:xfrm>
            <a:off x="2286000" y="511200"/>
            <a:ext cx="4569480" cy="5029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oAutofit/>
          </a:bodyPr>
          <a:p>
            <a:pPr>
              <a:lnSpc>
                <a:spcPct val="100000"/>
              </a:lnSpc>
              <a:tabLst>
                <a:tab pos="0" algn="l"/>
              </a:tabLst>
            </a:pPr>
            <a:r>
              <a:rPr lang="en-IN" sz="2400" b="0" strike="noStrike" spc="-1">
                <a:solidFill>
                  <a:srgbClr val="000000"/>
                </a:solidFill>
                <a:latin typeface="Times New Roman" panose="02020603050405020304"/>
                <a:ea typeface="PMingLiU"/>
              </a:rPr>
              <a:t>Pass 1 of PROGB</a:t>
            </a: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9" name="Picture 4"/>
          <p:cNvPicPr/>
          <p:nvPr/>
        </p:nvPicPr>
        <p:blipFill>
          <a:blip r:embed="rId1"/>
          <a:stretch>
            <a:fillRect/>
          </a:stretch>
        </p:blipFill>
        <p:spPr>
          <a:xfrm>
            <a:off x="161280" y="1628640"/>
            <a:ext cx="3703320" cy="5036040"/>
          </a:xfrm>
          <a:prstGeom prst="rect">
            <a:avLst/>
          </a:prstGeom>
          <a:ln>
            <a:noFill/>
          </a:ln>
        </p:spPr>
      </p:pic>
      <p:sp>
        <p:nvSpPr>
          <p:cNvPr id="760" name="CustomShape 1"/>
          <p:cNvSpPr/>
          <p:nvPr/>
        </p:nvSpPr>
        <p:spPr>
          <a:xfrm>
            <a:off x="2286000" y="496080"/>
            <a:ext cx="4569480" cy="7563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oAutofit/>
          </a:bodyPr>
          <a:p>
            <a:pPr>
              <a:lnSpc>
                <a:spcPct val="100000"/>
              </a:lnSpc>
              <a:tabLst>
                <a:tab pos="0" algn="l"/>
              </a:tabLst>
            </a:pPr>
            <a:r>
              <a:rPr lang="en-IN" sz="2400" b="0" strike="noStrike" spc="-1">
                <a:solidFill>
                  <a:srgbClr val="000000"/>
                </a:solidFill>
                <a:latin typeface="Times New Roman" panose="02020603050405020304"/>
                <a:ea typeface="PMingLiU"/>
              </a:rPr>
              <a:t>Pass 1 of PROGC</a:t>
            </a:r>
            <a:endParaRPr lang="en-IN" sz="2400" b="0" strike="noStrike" spc="-1">
              <a:latin typeface="Arial" panose="020B0604020202020204"/>
            </a:endParaRPr>
          </a:p>
        </p:txBody>
      </p:sp>
      <p:pic>
        <p:nvPicPr>
          <p:cNvPr id="761" name="Picture 5"/>
          <p:cNvPicPr/>
          <p:nvPr/>
        </p:nvPicPr>
        <p:blipFill>
          <a:blip r:embed="rId2"/>
          <a:stretch>
            <a:fillRect/>
          </a:stretch>
        </p:blipFill>
        <p:spPr>
          <a:xfrm>
            <a:off x="4617000" y="1628640"/>
            <a:ext cx="1674360" cy="480132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chor="b">
            <a:noAutofit/>
          </a:bodyPr>
          <a:p>
            <a:pPr algn="ctr">
              <a:lnSpc>
                <a:spcPct val="100000"/>
              </a:lnSpc>
              <a:tabLst>
                <a:tab pos="0" algn="l"/>
              </a:tabLst>
            </a:pPr>
            <a:r>
              <a:rPr lang="en-US" sz="3600" b="0" strike="noStrike" spc="-1">
                <a:solidFill>
                  <a:srgbClr val="006B61"/>
                </a:solidFill>
                <a:latin typeface="Book Antiqua" panose="02040602050305030304"/>
                <a:ea typeface="PMingLiU"/>
              </a:rPr>
              <a:t>Program Logic and Data Structure</a:t>
            </a:r>
            <a:endParaRPr lang="en-IN" sz="3600" b="0" strike="noStrike" spc="-1">
              <a:latin typeface="Arial" panose="020B0604020202020204"/>
            </a:endParaRPr>
          </a:p>
        </p:txBody>
      </p:sp>
      <p:sp>
        <p:nvSpPr>
          <p:cNvPr id="763" name="CustomShape 2"/>
          <p:cNvSpPr/>
          <p:nvPr/>
        </p:nvSpPr>
        <p:spPr>
          <a:xfrm>
            <a:off x="685800" y="1752480"/>
            <a:ext cx="7769880" cy="43408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Two Passes Logic</a:t>
            </a:r>
            <a:endParaRPr lang="en-IN" sz="2400" b="0" strike="noStrike" spc="-1">
              <a:latin typeface="Arial" panose="020B0604020202020204"/>
            </a:endParaRPr>
          </a:p>
          <a:p>
            <a:pPr marL="742950" lvl="1" indent="-283210">
              <a:lnSpc>
                <a:spcPct val="100000"/>
              </a:lnSpc>
              <a:spcBef>
                <a:spcPts val="400"/>
              </a:spcBef>
              <a:buClr>
                <a:srgbClr val="00C0C0"/>
              </a:buClr>
              <a:buFont typeface="StarSymbol"/>
              <a:buChar char="»"/>
            </a:pPr>
            <a:r>
              <a:rPr lang="en-US" sz="2000" b="0" strike="noStrike" spc="-1">
                <a:solidFill>
                  <a:srgbClr val="000000"/>
                </a:solidFill>
                <a:latin typeface="Arial" panose="020B0604020202020204"/>
                <a:ea typeface="PMingLiU"/>
              </a:rPr>
              <a:t>Pass 1: assign addresses to all external symbols</a:t>
            </a:r>
            <a:endParaRPr lang="en-IN" sz="2000" b="0" strike="noStrike" spc="-1">
              <a:latin typeface="Arial" panose="020B0604020202020204"/>
            </a:endParaRPr>
          </a:p>
          <a:p>
            <a:pPr marL="742950" lvl="1" indent="-283210">
              <a:lnSpc>
                <a:spcPct val="100000"/>
              </a:lnSpc>
              <a:spcBef>
                <a:spcPts val="400"/>
              </a:spcBef>
              <a:buClr>
                <a:srgbClr val="00C0C0"/>
              </a:buClr>
              <a:buFont typeface="StarSymbol"/>
              <a:buChar char="»"/>
            </a:pPr>
            <a:r>
              <a:rPr lang="en-US" sz="2000" b="0" strike="noStrike" spc="-1">
                <a:solidFill>
                  <a:srgbClr val="000000"/>
                </a:solidFill>
                <a:latin typeface="Arial" panose="020B0604020202020204"/>
                <a:ea typeface="PMingLiU"/>
              </a:rPr>
              <a:t>Pass 2: perform the actual loading, relocation, and linking</a:t>
            </a:r>
            <a:endParaRPr lang="en-IN" sz="20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ESTAB (external symbol table)</a:t>
            </a:r>
            <a:endParaRPr lang="en-IN" sz="2400" b="0" strike="noStrike" spc="-1">
              <a:latin typeface="Arial" panose="020B0604020202020204"/>
            </a:endParaRPr>
          </a:p>
        </p:txBody>
      </p:sp>
      <p:pic>
        <p:nvPicPr>
          <p:cNvPr id="764" name="Picture 427"/>
          <p:cNvPicPr/>
          <p:nvPr/>
        </p:nvPicPr>
        <p:blipFill>
          <a:blip r:embed="rId1"/>
          <a:stretch>
            <a:fillRect/>
          </a:stretch>
        </p:blipFill>
        <p:spPr>
          <a:xfrm>
            <a:off x="1219320" y="3505320"/>
            <a:ext cx="6428880" cy="324252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7" name="CustomShape 1"/>
          <p:cNvSpPr/>
          <p:nvPr/>
        </p:nvSpPr>
        <p:spPr>
          <a:xfrm>
            <a:off x="0" y="6356520"/>
            <a:ext cx="2740680" cy="362520"/>
          </a:xfrm>
          <a:prstGeom prst="rect">
            <a:avLst/>
          </a:prstGeom>
          <a:noFill/>
          <a:ln>
            <a:noFill/>
          </a:ln>
        </p:spPr>
        <p:style>
          <a:lnRef idx="0">
            <a:srgbClr val="FFFFFF"/>
          </a:lnRef>
          <a:fillRef idx="0">
            <a:srgbClr val="FFFFFF"/>
          </a:fillRef>
          <a:effectRef idx="0">
            <a:srgbClr val="FFFFFF"/>
          </a:effectRef>
          <a:fontRef idx="minor"/>
        </p:style>
      </p:sp>
      <p:pic>
        <p:nvPicPr>
          <p:cNvPr id="768" name="Picture 5"/>
          <p:cNvPicPr/>
          <p:nvPr/>
        </p:nvPicPr>
        <p:blipFill>
          <a:blip r:embed="rId1"/>
          <a:stretch>
            <a:fillRect/>
          </a:stretch>
        </p:blipFill>
        <p:spPr>
          <a:xfrm>
            <a:off x="66600" y="1457280"/>
            <a:ext cx="9008280" cy="526212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chor="b">
            <a:noAutofit/>
          </a:bodyPr>
          <a:p>
            <a:pPr algn="ctr">
              <a:lnSpc>
                <a:spcPct val="100000"/>
              </a:lnSpc>
              <a:tabLst>
                <a:tab pos="0" algn="l"/>
              </a:tabLst>
            </a:pPr>
            <a:r>
              <a:rPr lang="en-US" sz="3600" b="0" strike="noStrike" spc="-1">
                <a:solidFill>
                  <a:srgbClr val="006B61"/>
                </a:solidFill>
                <a:latin typeface="Book Antiqua" panose="02040602050305030304"/>
                <a:ea typeface="PMingLiU"/>
              </a:rPr>
              <a:t>Explanation of Pass 1 algorithm</a:t>
            </a:r>
            <a:endParaRPr lang="en-IN" sz="3600" b="0" strike="noStrike" spc="-1">
              <a:latin typeface="Arial" panose="020B0604020202020204"/>
            </a:endParaRPr>
          </a:p>
        </p:txBody>
      </p:sp>
      <p:sp>
        <p:nvSpPr>
          <p:cNvPr id="770" name="CustomShape 2"/>
          <p:cNvSpPr/>
          <p:nvPr/>
        </p:nvSpPr>
        <p:spPr>
          <a:xfrm>
            <a:off x="6480" y="1710720"/>
            <a:ext cx="8449200" cy="438264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The beginning load address for the linked program (PROGADDR) is obtained from the</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OS.</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This becomes the starting address (CSADDR) for the first control section in the</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input sequence.</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The control section name from Header record is entered into ESTAB, with value given</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by CSADDR.</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All external symbols appearing in the Define record for the control section are also</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entered into ESTAB. </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Their addresses are obtained by adding the value specified in the</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Define record to CSADDR.</a:t>
            </a: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sp>
        <p:nvSpPr>
          <p:cNvPr id="772" name="CustomShape 2"/>
          <p:cNvSpPr/>
          <p:nvPr/>
        </p:nvSpPr>
        <p:spPr>
          <a:xfrm>
            <a:off x="685800" y="1981080"/>
            <a:ext cx="7769880" cy="41122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When the End record is read, the control section length CSLTH (which was saved from</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the </a:t>
            </a:r>
            <a:r>
              <a:rPr lang="en-IN" sz="2400" b="0" strike="noStrike" spc="-1">
                <a:solidFill>
                  <a:srgbClr val="000000"/>
                </a:solidFill>
                <a:latin typeface="Arial" panose="020B0604020202020204"/>
                <a:ea typeface="PMingLiU"/>
              </a:rPr>
              <a:t>Header </a:t>
            </a:r>
            <a:r>
              <a:rPr lang="en-US" sz="2400" b="0" strike="noStrike" spc="-1">
                <a:solidFill>
                  <a:srgbClr val="000000"/>
                </a:solidFill>
                <a:latin typeface="Arial" panose="020B0604020202020204"/>
                <a:ea typeface="PMingLiU"/>
              </a:rPr>
              <a:t>record) is added to CSADDR. </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This calculation gives the starting address for the</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next control section in sequence.</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At the end of Pass 1, ESTAB contains all external symbols defined in the set of control</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sections together with the address assigned to each.</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option to print a loadmap  that shows these symbols and their address.</a:t>
            </a: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1052830"/>
            <a:ext cx="9143365" cy="5667375"/>
          </a:xfrm>
          <a:prstGeom prst="rect">
            <a:avLst/>
          </a:prstGeom>
        </p:spPr>
      </p:pic>
      <p:sp>
        <p:nvSpPr>
          <p:cNvPr id="3" name="Text Box 2"/>
          <p:cNvSpPr txBox="1"/>
          <p:nvPr/>
        </p:nvSpPr>
        <p:spPr>
          <a:xfrm>
            <a:off x="2759710" y="718820"/>
            <a:ext cx="3048000" cy="583565"/>
          </a:xfrm>
          <a:prstGeom prst="rect">
            <a:avLst/>
          </a:prstGeom>
          <a:noFill/>
        </p:spPr>
        <p:txBody>
          <a:bodyPr wrap="square" rtlCol="0">
            <a:spAutoFit/>
          </a:bodyPr>
          <a:p>
            <a:r>
              <a:rPr lang="en-IN" altLang="en-US" sz="3200" b="1"/>
              <a:t>FINAL ESTAB</a:t>
            </a:r>
            <a:endParaRPr lang="en-IN" altLang="en-US" sz="3200"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sp>
        <p:nvSpPr>
          <p:cNvPr id="608" name="CustomShape 2"/>
          <p:cNvSpPr/>
          <p:nvPr/>
        </p:nvSpPr>
        <p:spPr>
          <a:xfrm>
            <a:off x="685800" y="1981080"/>
            <a:ext cx="7769880" cy="4112280"/>
          </a:xfrm>
          <a:prstGeom prst="rect">
            <a:avLst/>
          </a:prstGeom>
          <a:noFill/>
          <a:ln w="12600">
            <a:noFill/>
          </a:ln>
        </p:spPr>
        <p:style>
          <a:lnRef idx="0">
            <a:srgbClr val="FFFFFF"/>
          </a:lnRef>
          <a:fillRef idx="0">
            <a:srgbClr val="FFFFFF"/>
          </a:fillRef>
          <a:effectRef idx="0">
            <a:srgbClr val="FFFFFF"/>
          </a:effectRef>
          <a:fontRef idx="minor"/>
        </p:style>
      </p:sp>
      <p:pic>
        <p:nvPicPr>
          <p:cNvPr id="609" name="Picture 3"/>
          <p:cNvPicPr/>
          <p:nvPr/>
        </p:nvPicPr>
        <p:blipFill>
          <a:blip r:embed="rId1"/>
          <a:stretch>
            <a:fillRect/>
          </a:stretch>
        </p:blipFill>
        <p:spPr>
          <a:xfrm>
            <a:off x="0" y="232920"/>
            <a:ext cx="9129240" cy="590544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sp>
        <p:nvSpPr>
          <p:cNvPr id="774" name="CustomShape 2"/>
          <p:cNvSpPr/>
          <p:nvPr/>
        </p:nvSpPr>
        <p:spPr>
          <a:xfrm>
            <a:off x="685800" y="1981080"/>
            <a:ext cx="7769880" cy="41122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Linking loader PASS 2</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Pass 2 of linking loader performs the actual loading, relocation, and linking of the</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program</a:t>
            </a: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pic>
        <p:nvPicPr>
          <p:cNvPr id="776" name="Content Placeholder 3"/>
          <p:cNvPicPr/>
          <p:nvPr/>
        </p:nvPicPr>
        <p:blipFill>
          <a:blip r:embed="rId1"/>
          <a:stretch>
            <a:fillRect/>
          </a:stretch>
        </p:blipFill>
        <p:spPr>
          <a:xfrm>
            <a:off x="5040" y="-24840"/>
            <a:ext cx="9167040" cy="6781680"/>
          </a:xfrm>
          <a:prstGeom prst="rect">
            <a:avLst/>
          </a:prstGeom>
          <a:ln w="12600">
            <a:noFill/>
          </a:ln>
        </p:spPr>
      </p:pic>
      <p:pic>
        <p:nvPicPr>
          <p:cNvPr id="777" name="Picture 440"/>
          <p:cNvPicPr/>
          <p:nvPr/>
        </p:nvPicPr>
        <p:blipFill>
          <a:blip r:embed="rId2"/>
          <a:stretch>
            <a:fillRect/>
          </a:stretch>
        </p:blipFill>
        <p:spPr>
          <a:xfrm>
            <a:off x="7920000" y="527760"/>
            <a:ext cx="1252080" cy="285444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chor="b">
            <a:noAutofit/>
          </a:bodyPr>
          <a:p>
            <a:pPr algn="ctr">
              <a:lnSpc>
                <a:spcPct val="100000"/>
              </a:lnSpc>
              <a:tabLst>
                <a:tab pos="0" algn="l"/>
              </a:tabLst>
            </a:pPr>
            <a:r>
              <a:rPr lang="en-IN" sz="3600" b="0" strike="noStrike" spc="-1">
                <a:solidFill>
                  <a:srgbClr val="006B61"/>
                </a:solidFill>
                <a:latin typeface="Book Antiqua" panose="02040602050305030304"/>
                <a:ea typeface="PMingLiU"/>
              </a:rPr>
              <a:t>After text records are entered</a:t>
            </a:r>
            <a:endParaRPr lang="en-IN" sz="3600" b="0" strike="noStrike" spc="-1">
              <a:latin typeface="Arial" panose="020B0604020202020204"/>
            </a:endParaRPr>
          </a:p>
        </p:txBody>
      </p:sp>
      <p:pic>
        <p:nvPicPr>
          <p:cNvPr id="779" name="Content Placeholder 3"/>
          <p:cNvPicPr/>
          <p:nvPr/>
        </p:nvPicPr>
        <p:blipFill>
          <a:blip r:embed="rId1"/>
          <a:stretch>
            <a:fillRect/>
          </a:stretch>
        </p:blipFill>
        <p:spPr>
          <a:xfrm>
            <a:off x="4482000" y="1661760"/>
            <a:ext cx="4351680" cy="3925440"/>
          </a:xfrm>
          <a:prstGeom prst="rect">
            <a:avLst/>
          </a:prstGeom>
          <a:ln w="12600">
            <a:noFill/>
          </a:ln>
        </p:spPr>
      </p:pic>
      <p:pic>
        <p:nvPicPr>
          <p:cNvPr id="780" name="Picture 4"/>
          <p:cNvPicPr/>
          <p:nvPr/>
        </p:nvPicPr>
        <p:blipFill>
          <a:blip r:embed="rId2"/>
          <a:stretch>
            <a:fillRect/>
          </a:stretch>
        </p:blipFill>
        <p:spPr>
          <a:xfrm>
            <a:off x="106560" y="1865520"/>
            <a:ext cx="4188600" cy="360432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pic>
        <p:nvPicPr>
          <p:cNvPr id="782" name="Content Placeholder 3"/>
          <p:cNvPicPr/>
          <p:nvPr/>
        </p:nvPicPr>
        <p:blipFill>
          <a:blip r:embed="rId1"/>
          <a:stretch>
            <a:fillRect/>
          </a:stretch>
        </p:blipFill>
        <p:spPr>
          <a:xfrm>
            <a:off x="1059840" y="1981080"/>
            <a:ext cx="6604200" cy="4389120"/>
          </a:xfrm>
          <a:prstGeom prst="rect">
            <a:avLst/>
          </a:prstGeom>
          <a:ln w="1260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pic>
        <p:nvPicPr>
          <p:cNvPr id="784" name="Content Placeholder 3"/>
          <p:cNvPicPr/>
          <p:nvPr/>
        </p:nvPicPr>
        <p:blipFill>
          <a:blip r:embed="rId1"/>
          <a:stretch>
            <a:fillRect/>
          </a:stretch>
        </p:blipFill>
        <p:spPr>
          <a:xfrm>
            <a:off x="90170" y="1547495"/>
            <a:ext cx="8957310" cy="5123815"/>
          </a:xfrm>
          <a:prstGeom prst="rect">
            <a:avLst/>
          </a:prstGeom>
          <a:ln w="12600">
            <a:noFill/>
          </a:ln>
        </p:spPr>
      </p:pic>
      <p:sp>
        <p:nvSpPr>
          <p:cNvPr id="785" name="CustomShape 2"/>
          <p:cNvSpPr/>
          <p:nvPr/>
        </p:nvSpPr>
        <p:spPr>
          <a:xfrm>
            <a:off x="732790" y="273685"/>
            <a:ext cx="2891155" cy="5994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oAutofit/>
          </a:bodyPr>
          <a:p>
            <a:pPr>
              <a:lnSpc>
                <a:spcPct val="100000"/>
              </a:lnSpc>
              <a:tabLst>
                <a:tab pos="0" algn="l"/>
              </a:tabLst>
            </a:pPr>
            <a:r>
              <a:rPr lang="en-IN" sz="2400" b="1" strike="noStrike" spc="-1">
                <a:solidFill>
                  <a:srgbClr val="000000"/>
                </a:solidFill>
                <a:latin typeface="Times New Roman" panose="02020603050405020304"/>
                <a:ea typeface="PMingLiU"/>
              </a:rPr>
              <a:t>Before modification</a:t>
            </a:r>
            <a:endParaRPr lang="en-IN" sz="2400" b="0" strike="noStrike" spc="-1">
              <a:latin typeface="Arial" panose="020B0604020202020204"/>
            </a:endParaRPr>
          </a:p>
        </p:txBody>
      </p:sp>
      <p:sp>
        <p:nvSpPr>
          <p:cNvPr id="786" name="CustomShape 3"/>
          <p:cNvSpPr/>
          <p:nvPr/>
        </p:nvSpPr>
        <p:spPr>
          <a:xfrm>
            <a:off x="5577205" y="85725"/>
            <a:ext cx="2921000" cy="63563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oAutofit/>
          </a:bodyPr>
          <a:p>
            <a:pPr>
              <a:lnSpc>
                <a:spcPct val="100000"/>
              </a:lnSpc>
              <a:tabLst>
                <a:tab pos="0" algn="l"/>
              </a:tabLst>
            </a:pPr>
            <a:r>
              <a:rPr lang="en-IN" sz="2400" b="1" strike="noStrike" spc="-1">
                <a:solidFill>
                  <a:srgbClr val="000000"/>
                </a:solidFill>
                <a:latin typeface="Times New Roman" panose="02020603050405020304"/>
                <a:ea typeface="PMingLiU"/>
              </a:rPr>
              <a:t>After modification</a:t>
            </a: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chor="b">
            <a:noAutofit/>
          </a:bodyPr>
          <a:p>
            <a:pPr algn="ctr">
              <a:lnSpc>
                <a:spcPct val="100000"/>
              </a:lnSpc>
              <a:tabLst>
                <a:tab pos="0" algn="l"/>
              </a:tabLst>
            </a:pPr>
            <a:r>
              <a:rPr lang="en-US" sz="3600" b="0" strike="noStrike" spc="-1">
                <a:solidFill>
                  <a:srgbClr val="006B61"/>
                </a:solidFill>
                <a:latin typeface="Book Antiqua" panose="02040602050305030304"/>
                <a:ea typeface="PMingLiU"/>
              </a:rPr>
              <a:t>Explanation of Pass 2 Algorithm</a:t>
            </a:r>
            <a:endParaRPr lang="en-IN" sz="3600" b="0" strike="noStrike" spc="-1">
              <a:latin typeface="Arial" panose="020B0604020202020204"/>
            </a:endParaRPr>
          </a:p>
        </p:txBody>
      </p:sp>
      <p:sp>
        <p:nvSpPr>
          <p:cNvPr id="788" name="CustomShape 2"/>
          <p:cNvSpPr/>
          <p:nvPr/>
        </p:nvSpPr>
        <p:spPr>
          <a:xfrm>
            <a:off x="302760" y="1723320"/>
            <a:ext cx="8152920" cy="437004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Pass 2 of linking loader performs the actual loading, relocation, and linking of the</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program</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CSADDR contains the actual starting address of the control section currently being loaded</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As each Text record is read, the object code is moved to the specified address (plus the</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current value of CSADDR).</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When a Modification record is encountered, the symbol whose value is to be used for</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modification is looked up in ESTAB.</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This value is then added to or subtracted from the indicated location in memory.</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a:t>
            </a: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sp>
        <p:nvSpPr>
          <p:cNvPr id="790" name="CustomShape 2"/>
          <p:cNvSpPr/>
          <p:nvPr/>
        </p:nvSpPr>
        <p:spPr>
          <a:xfrm>
            <a:off x="685800" y="1981080"/>
            <a:ext cx="7769880" cy="41122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The last step performed by the loader is usually the transferring of control to the loaded</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program to begin execution. </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The End record for each control section may contain the</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address of the first instruction in that control section to be executed.</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Loader takes this as</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the transfer point to begin execution.</a:t>
            </a:r>
            <a:endParaRPr lang="en-IN" sz="2400" b="0" strike="noStrike" spc="-1">
              <a:latin typeface="Arial" panose="020B0604020202020204"/>
            </a:endParaRPr>
          </a:p>
          <a:p>
            <a:pPr>
              <a:lnSpc>
                <a:spcPct val="100000"/>
              </a:lnSpc>
              <a:spcBef>
                <a:spcPts val="480"/>
              </a:spcBef>
            </a:pP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chor="b">
            <a:noAutofit/>
          </a:bodyPr>
          <a:p>
            <a:pPr algn="ctr">
              <a:lnSpc>
                <a:spcPct val="100000"/>
              </a:lnSpc>
              <a:tabLst>
                <a:tab pos="0" algn="l"/>
              </a:tabLst>
            </a:pPr>
            <a:r>
              <a:rPr lang="en-US" sz="3600" b="0" strike="noStrike" spc="-1">
                <a:solidFill>
                  <a:srgbClr val="006B61"/>
                </a:solidFill>
                <a:latin typeface="Book Antiqua" panose="02040602050305030304"/>
                <a:ea typeface="PMingLiU"/>
              </a:rPr>
              <a:t>Improve Efficiency </a:t>
            </a:r>
            <a:endParaRPr lang="en-IN" sz="3600" b="0" strike="noStrike" spc="-1">
              <a:latin typeface="Arial" panose="020B0604020202020204"/>
            </a:endParaRPr>
          </a:p>
        </p:txBody>
      </p:sp>
      <p:sp>
        <p:nvSpPr>
          <p:cNvPr id="792" name="CustomShape 2"/>
          <p:cNvSpPr/>
          <p:nvPr/>
        </p:nvSpPr>
        <p:spPr>
          <a:xfrm>
            <a:off x="685800" y="1981080"/>
            <a:ext cx="7769880" cy="41122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Use </a:t>
            </a:r>
            <a:r>
              <a:rPr lang="en-US" sz="2400" b="0" u="sng" strike="noStrike" spc="-1">
                <a:solidFill>
                  <a:srgbClr val="000000"/>
                </a:solidFill>
                <a:uFillTx/>
                <a:latin typeface="Arial" panose="020B0604020202020204"/>
                <a:ea typeface="PMingLiU"/>
              </a:rPr>
              <a:t>local searching</a:t>
            </a:r>
            <a:r>
              <a:rPr lang="en-US" sz="2400" b="0" strike="noStrike" spc="-1">
                <a:solidFill>
                  <a:srgbClr val="000000"/>
                </a:solidFill>
                <a:latin typeface="Arial" panose="020B0604020202020204"/>
                <a:ea typeface="PMingLiU"/>
              </a:rPr>
              <a:t> instead of multiple searches of ESTAB for the same symbol</a:t>
            </a:r>
            <a:r>
              <a:rPr lang="en-IN" sz="2400" b="0" strike="noStrike" spc="-1">
                <a:solidFill>
                  <a:srgbClr val="000000"/>
                </a:solidFill>
                <a:latin typeface="Arial" panose="020B0604020202020204"/>
                <a:ea typeface="PMingLiU"/>
              </a:rPr>
              <a:t> during loading of a control section.</a:t>
            </a:r>
            <a:endParaRPr lang="en-IN" sz="2400" b="0" strike="noStrike" spc="-1">
              <a:latin typeface="Arial" panose="020B0604020202020204"/>
            </a:endParaRPr>
          </a:p>
          <a:p>
            <a:pPr marL="742950" lvl="1" indent="-283210">
              <a:lnSpc>
                <a:spcPct val="100000"/>
              </a:lnSpc>
              <a:spcBef>
                <a:spcPts val="400"/>
              </a:spcBef>
              <a:buClr>
                <a:srgbClr val="00C0C0"/>
              </a:buClr>
              <a:buFont typeface="StarSymbol"/>
              <a:buChar char="»"/>
            </a:pPr>
            <a:r>
              <a:rPr lang="en-US" sz="2000" b="0" strike="noStrike" spc="-1">
                <a:solidFill>
                  <a:srgbClr val="000000"/>
                </a:solidFill>
                <a:latin typeface="Arial" panose="020B0604020202020204"/>
                <a:ea typeface="PMingLiU"/>
              </a:rPr>
              <a:t>assign a reference number to each external symbol</a:t>
            </a:r>
            <a:endParaRPr lang="en-IN" sz="2000" b="0" strike="noStrike" spc="-1">
              <a:latin typeface="Arial" panose="020B0604020202020204"/>
            </a:endParaRPr>
          </a:p>
          <a:p>
            <a:pPr marL="742950" lvl="1" indent="-283210">
              <a:lnSpc>
                <a:spcPct val="100000"/>
              </a:lnSpc>
              <a:spcBef>
                <a:spcPts val="400"/>
              </a:spcBef>
              <a:buClr>
                <a:srgbClr val="00C0C0"/>
              </a:buClr>
              <a:buFont typeface="StarSymbol"/>
              <a:buChar char="»"/>
            </a:pPr>
            <a:r>
              <a:rPr lang="en-US" sz="2000" b="0" strike="noStrike" spc="-1">
                <a:solidFill>
                  <a:srgbClr val="000000"/>
                </a:solidFill>
                <a:latin typeface="Arial" panose="020B0604020202020204"/>
                <a:ea typeface="PMingLiU"/>
              </a:rPr>
              <a:t>the reference number is used in Modification records</a:t>
            </a:r>
            <a:endParaRPr lang="en-IN" sz="20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Implementation</a:t>
            </a:r>
            <a:endParaRPr lang="en-IN" sz="2400" b="0" strike="noStrike" spc="-1">
              <a:latin typeface="Arial" panose="020B0604020202020204"/>
            </a:endParaRPr>
          </a:p>
          <a:p>
            <a:pPr marL="742950" lvl="1" indent="-283210">
              <a:lnSpc>
                <a:spcPct val="100000"/>
              </a:lnSpc>
              <a:spcBef>
                <a:spcPts val="400"/>
              </a:spcBef>
              <a:buClr>
                <a:srgbClr val="00C0C0"/>
              </a:buClr>
              <a:buFont typeface="StarSymbol"/>
              <a:buChar char="»"/>
            </a:pPr>
            <a:r>
              <a:rPr lang="en-US" sz="2000" b="0" strike="noStrike" spc="-1">
                <a:solidFill>
                  <a:srgbClr val="000000"/>
                </a:solidFill>
                <a:latin typeface="Arial" panose="020B0604020202020204"/>
                <a:ea typeface="PMingLiU"/>
              </a:rPr>
              <a:t>01: control section name</a:t>
            </a:r>
            <a:endParaRPr lang="en-IN" sz="2000" b="0" strike="noStrike" spc="-1">
              <a:latin typeface="Arial" panose="020B0604020202020204"/>
            </a:endParaRPr>
          </a:p>
          <a:p>
            <a:pPr marL="742950" lvl="1" indent="-283210">
              <a:lnSpc>
                <a:spcPct val="100000"/>
              </a:lnSpc>
              <a:spcBef>
                <a:spcPts val="400"/>
              </a:spcBef>
              <a:buClr>
                <a:srgbClr val="00C0C0"/>
              </a:buClr>
              <a:buFont typeface="StarSymbol"/>
              <a:buChar char="»"/>
            </a:pPr>
            <a:r>
              <a:rPr lang="en-US" sz="2000" b="0" strike="noStrike" spc="-1">
                <a:solidFill>
                  <a:srgbClr val="000000"/>
                </a:solidFill>
                <a:latin typeface="Arial" panose="020B0604020202020204"/>
                <a:ea typeface="PMingLiU"/>
              </a:rPr>
              <a:t>other: external reference symbols</a:t>
            </a:r>
            <a:endParaRPr lang="en-IN" sz="2000" b="0" strike="noStrike" spc="-1">
              <a:latin typeface="Arial" panose="020B0604020202020204"/>
            </a:endParaRPr>
          </a:p>
          <a:p>
            <a:pPr>
              <a:lnSpc>
                <a:spcPct val="100000"/>
              </a:lnSpc>
              <a:spcBef>
                <a:spcPts val="480"/>
              </a:spcBef>
            </a:pPr>
            <a:endParaRPr lang="en-IN" sz="20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sp>
        <p:nvSpPr>
          <p:cNvPr id="794" name="CustomShape 2"/>
          <p:cNvSpPr/>
          <p:nvPr/>
        </p:nvSpPr>
        <p:spPr>
          <a:xfrm>
            <a:off x="685800" y="1981080"/>
            <a:ext cx="7769880" cy="41122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H PROGA 000000 000063</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D LISTA 000004  ENDA 000054</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R </a:t>
            </a:r>
            <a:r>
              <a:rPr lang="en-IN" sz="2400" b="0" u="sng" strike="noStrike" spc="-1">
                <a:solidFill>
                  <a:srgbClr val="000000"/>
                </a:solidFill>
                <a:uFillTx/>
                <a:latin typeface="Arial" panose="020B0604020202020204"/>
                <a:ea typeface="PMingLiU"/>
              </a:rPr>
              <a:t>02 </a:t>
            </a:r>
            <a:r>
              <a:rPr lang="en-IN" sz="2400" b="0" strike="noStrike" spc="-1">
                <a:solidFill>
                  <a:srgbClr val="000000"/>
                </a:solidFill>
                <a:latin typeface="Arial" panose="020B0604020202020204"/>
                <a:ea typeface="PMingLiU"/>
              </a:rPr>
              <a:t>LISTB  </a:t>
            </a:r>
            <a:r>
              <a:rPr lang="en-IN" sz="2400" b="0" u="sng" strike="noStrike" spc="-1">
                <a:solidFill>
                  <a:srgbClr val="000000"/>
                </a:solidFill>
                <a:uFillTx/>
                <a:latin typeface="Arial" panose="020B0604020202020204"/>
                <a:ea typeface="PMingLiU"/>
              </a:rPr>
              <a:t>03</a:t>
            </a:r>
            <a:r>
              <a:rPr lang="en-IN" sz="2400" b="0" strike="noStrike" spc="-1">
                <a:solidFill>
                  <a:srgbClr val="000000"/>
                </a:solidFill>
                <a:latin typeface="Arial" panose="020B0604020202020204"/>
                <a:ea typeface="PMingLiU"/>
              </a:rPr>
              <a:t> ENDB </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M 000024 05 +</a:t>
            </a:r>
            <a:r>
              <a:rPr lang="en-IN" sz="2400" b="0" u="sng" strike="noStrike" spc="-1">
                <a:solidFill>
                  <a:srgbClr val="000000"/>
                </a:solidFill>
                <a:uFillTx/>
                <a:latin typeface="Arial" panose="020B0604020202020204"/>
                <a:ea typeface="PMingLiU"/>
              </a:rPr>
              <a:t>02</a:t>
            </a: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chor="b">
            <a:noAutofit/>
          </a:bodyPr>
          <a:p>
            <a:pPr algn="ctr">
              <a:lnSpc>
                <a:spcPct val="100000"/>
              </a:lnSpc>
              <a:tabLst>
                <a:tab pos="0" algn="l"/>
              </a:tabLst>
            </a:pPr>
            <a:r>
              <a:rPr lang="en-US" sz="3600" b="0" strike="noStrike" spc="-1">
                <a:solidFill>
                  <a:srgbClr val="006B61"/>
                </a:solidFill>
                <a:latin typeface="Book Antiqua" panose="02040602050305030304"/>
                <a:ea typeface="PMingLiU"/>
              </a:rPr>
              <a:t>Figure 3.12</a:t>
            </a:r>
            <a:endParaRPr lang="en-IN" sz="3600" b="0" strike="noStrike" spc="-1">
              <a:latin typeface="Arial" panose="020B0604020202020204"/>
            </a:endParaRPr>
          </a:p>
        </p:txBody>
      </p:sp>
      <p:sp>
        <p:nvSpPr>
          <p:cNvPr id="796" name="CustomShape 2"/>
          <p:cNvSpPr/>
          <p:nvPr/>
        </p:nvSpPr>
        <p:spPr>
          <a:xfrm>
            <a:off x="457200" y="3809880"/>
            <a:ext cx="7769880" cy="266436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360"/>
              </a:spcBef>
              <a:tabLst>
                <a:tab pos="0" algn="l"/>
              </a:tabLst>
            </a:pPr>
            <a:r>
              <a:rPr lang="en-US" sz="1800" b="0" strike="noStrike" spc="-1">
                <a:solidFill>
                  <a:srgbClr val="000000"/>
                </a:solidFill>
                <a:latin typeface="Arial" panose="020B0604020202020204"/>
                <a:ea typeface="PMingLiU"/>
              </a:rPr>
              <a:t>PROGA</a:t>
            </a:r>
            <a:r>
              <a:rPr lang="en-US" sz="1800" b="0" strike="noStrike" spc="-1">
                <a:solidFill>
                  <a:srgbClr val="000000"/>
                </a:solidFill>
                <a:latin typeface="Arial" panose="020B0604020202020204"/>
                <a:ea typeface="PMingLiU"/>
              </a:rPr>
              <a:t>	</a:t>
            </a:r>
            <a:r>
              <a:rPr lang="en-US" sz="1800" b="0" strike="noStrike" spc="-1">
                <a:solidFill>
                  <a:srgbClr val="000000"/>
                </a:solidFill>
                <a:latin typeface="Arial" panose="020B0604020202020204"/>
                <a:ea typeface="PMingLiU"/>
              </a:rPr>
              <a:t>	</a:t>
            </a:r>
            <a:r>
              <a:rPr lang="en-US" sz="1800" b="0" strike="noStrike" spc="-1">
                <a:solidFill>
                  <a:srgbClr val="000000"/>
                </a:solidFill>
                <a:latin typeface="Arial" panose="020B0604020202020204"/>
                <a:ea typeface="PMingLiU"/>
              </a:rPr>
              <a:t>	</a:t>
            </a:r>
            <a:endParaRPr lang="en-IN" sz="1800" b="0" strike="noStrike" spc="-1">
              <a:latin typeface="Arial" panose="020B0604020202020204"/>
            </a:endParaRPr>
          </a:p>
          <a:p>
            <a:pPr marL="342900" indent="-340995">
              <a:lnSpc>
                <a:spcPct val="100000"/>
              </a:lnSpc>
              <a:spcBef>
                <a:spcPts val="360"/>
              </a:spcBef>
              <a:tabLst>
                <a:tab pos="0" algn="l"/>
              </a:tabLst>
            </a:pPr>
            <a:endParaRPr lang="en-IN" sz="1800" b="0" strike="noStrike" spc="-1">
              <a:latin typeface="Arial" panose="020B0604020202020204"/>
            </a:endParaRPr>
          </a:p>
          <a:p>
            <a:pPr marL="342900" indent="-340995">
              <a:lnSpc>
                <a:spcPct val="100000"/>
              </a:lnSpc>
              <a:spcBef>
                <a:spcPts val="360"/>
              </a:spcBef>
              <a:tabLst>
                <a:tab pos="0" algn="l"/>
              </a:tabLst>
            </a:pPr>
            <a:endParaRPr lang="en-IN" sz="1800" b="0" strike="noStrike" spc="-1">
              <a:latin typeface="Arial" panose="020B0604020202020204"/>
            </a:endParaRPr>
          </a:p>
          <a:p>
            <a:pPr marL="342900" indent="-340995">
              <a:lnSpc>
                <a:spcPct val="100000"/>
              </a:lnSpc>
              <a:spcBef>
                <a:spcPts val="360"/>
              </a:spcBef>
              <a:tabLst>
                <a:tab pos="0" algn="l"/>
              </a:tabLst>
            </a:pPr>
            <a:endParaRPr lang="en-IN" sz="1800" b="0" strike="noStrike" spc="-1">
              <a:latin typeface="Arial" panose="020B0604020202020204"/>
            </a:endParaRPr>
          </a:p>
          <a:p>
            <a:pPr marL="342900" indent="-340995">
              <a:lnSpc>
                <a:spcPct val="100000"/>
              </a:lnSpc>
              <a:spcBef>
                <a:spcPts val="360"/>
              </a:spcBef>
              <a:tabLst>
                <a:tab pos="0" algn="l"/>
              </a:tabLst>
            </a:pPr>
            <a:endParaRPr lang="en-IN" sz="1800" b="0" strike="noStrike" spc="-1">
              <a:latin typeface="Arial" panose="020B0604020202020204"/>
            </a:endParaRPr>
          </a:p>
          <a:p>
            <a:pPr marL="342900" indent="-340995">
              <a:lnSpc>
                <a:spcPct val="100000"/>
              </a:lnSpc>
              <a:spcBef>
                <a:spcPts val="360"/>
              </a:spcBef>
              <a:tabLst>
                <a:tab pos="0" algn="l"/>
              </a:tabLst>
            </a:pPr>
            <a:endParaRPr lang="en-IN" sz="1800" b="0" strike="noStrike" spc="-1">
              <a:latin typeface="Arial" panose="020B0604020202020204"/>
            </a:endParaRPr>
          </a:p>
          <a:p>
            <a:pPr marL="342900" indent="-340995">
              <a:lnSpc>
                <a:spcPct val="100000"/>
              </a:lnSpc>
              <a:spcBef>
                <a:spcPts val="360"/>
              </a:spcBef>
              <a:tabLst>
                <a:tab pos="0" algn="l"/>
              </a:tabLst>
            </a:pPr>
            <a:endParaRPr lang="en-IN" sz="1800" b="0" strike="noStrike" spc="-1">
              <a:latin typeface="Arial" panose="020B0604020202020204"/>
            </a:endParaRPr>
          </a:p>
          <a:p>
            <a:pPr marL="342900" indent="-340995">
              <a:lnSpc>
                <a:spcPct val="100000"/>
              </a:lnSpc>
              <a:spcBef>
                <a:spcPts val="360"/>
              </a:spcBef>
              <a:tabLst>
                <a:tab pos="0" algn="l"/>
              </a:tabLst>
            </a:pPr>
            <a:r>
              <a:rPr lang="en-US" sz="1800" b="0" strike="noStrike" spc="-1">
                <a:solidFill>
                  <a:srgbClr val="000000"/>
                </a:solidFill>
                <a:latin typeface="Arial" panose="020B0604020202020204"/>
                <a:ea typeface="PMingLiU"/>
              </a:rPr>
              <a:t>PROGB</a:t>
            </a:r>
            <a:r>
              <a:rPr lang="en-US" sz="1800" b="0" strike="noStrike" spc="-1">
                <a:solidFill>
                  <a:srgbClr val="000000"/>
                </a:solidFill>
                <a:latin typeface="Arial" panose="020B0604020202020204"/>
                <a:ea typeface="PMingLiU"/>
              </a:rPr>
              <a:t>	</a:t>
            </a:r>
            <a:r>
              <a:rPr lang="en-US" sz="1800" b="0" strike="noStrike" spc="-1">
                <a:solidFill>
                  <a:srgbClr val="000000"/>
                </a:solidFill>
                <a:latin typeface="Arial" panose="020B0604020202020204"/>
                <a:ea typeface="PMingLiU"/>
              </a:rPr>
              <a:t>	</a:t>
            </a:r>
            <a:r>
              <a:rPr lang="en-US" sz="1800" b="0" strike="noStrike" spc="-1">
                <a:solidFill>
                  <a:srgbClr val="000000"/>
                </a:solidFill>
                <a:latin typeface="Arial" panose="020B0604020202020204"/>
                <a:ea typeface="PMingLiU"/>
              </a:rPr>
              <a:t>	</a:t>
            </a:r>
            <a:r>
              <a:rPr lang="en-US" sz="1800" b="0" strike="noStrike" spc="-1">
                <a:solidFill>
                  <a:srgbClr val="000000"/>
                </a:solidFill>
                <a:latin typeface="Arial" panose="020B0604020202020204"/>
                <a:ea typeface="PMingLiU"/>
              </a:rPr>
              <a:t>	</a:t>
            </a:r>
            <a:r>
              <a:rPr lang="en-US" sz="1800" b="0" strike="noStrike" spc="-1">
                <a:solidFill>
                  <a:srgbClr val="000000"/>
                </a:solidFill>
                <a:latin typeface="Arial" panose="020B0604020202020204"/>
                <a:ea typeface="PMingLiU"/>
              </a:rPr>
              <a:t>	</a:t>
            </a:r>
            <a:r>
              <a:rPr lang="en-US" sz="1800" b="0" strike="noStrike" spc="-1">
                <a:solidFill>
                  <a:srgbClr val="000000"/>
                </a:solidFill>
                <a:latin typeface="Arial" panose="020B0604020202020204"/>
                <a:ea typeface="PMingLiU"/>
              </a:rPr>
              <a:t>                        PROGC</a:t>
            </a:r>
            <a:endParaRPr lang="en-IN" sz="1800" b="0" strike="noStrike" spc="-1">
              <a:latin typeface="Arial" panose="020B0604020202020204"/>
            </a:endParaRPr>
          </a:p>
        </p:txBody>
      </p:sp>
      <p:pic>
        <p:nvPicPr>
          <p:cNvPr id="797" name="Picture 460"/>
          <p:cNvPicPr/>
          <p:nvPr/>
        </p:nvPicPr>
        <p:blipFill>
          <a:blip r:embed="rId1"/>
          <a:stretch>
            <a:fillRect/>
          </a:stretch>
        </p:blipFill>
        <p:spPr>
          <a:xfrm>
            <a:off x="533520" y="1828800"/>
            <a:ext cx="4341240" cy="2007720"/>
          </a:xfrm>
          <a:prstGeom prst="rect">
            <a:avLst/>
          </a:prstGeom>
          <a:ln>
            <a:noFill/>
          </a:ln>
        </p:spPr>
      </p:pic>
      <p:pic>
        <p:nvPicPr>
          <p:cNvPr id="798" name="Picture 461"/>
          <p:cNvPicPr/>
          <p:nvPr/>
        </p:nvPicPr>
        <p:blipFill>
          <a:blip r:embed="rId2"/>
          <a:stretch>
            <a:fillRect/>
          </a:stretch>
        </p:blipFill>
        <p:spPr>
          <a:xfrm>
            <a:off x="533520" y="4114800"/>
            <a:ext cx="4341240" cy="2007720"/>
          </a:xfrm>
          <a:prstGeom prst="rect">
            <a:avLst/>
          </a:prstGeom>
          <a:ln>
            <a:noFill/>
          </a:ln>
        </p:spPr>
      </p:pic>
      <p:pic>
        <p:nvPicPr>
          <p:cNvPr id="799" name="Picture 462"/>
          <p:cNvPicPr/>
          <p:nvPr/>
        </p:nvPicPr>
        <p:blipFill>
          <a:blip r:embed="rId3"/>
          <a:stretch>
            <a:fillRect/>
          </a:stretch>
        </p:blipFill>
        <p:spPr>
          <a:xfrm>
            <a:off x="5029200" y="4114800"/>
            <a:ext cx="3884040" cy="200772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chor="b">
            <a:noAutofit/>
          </a:bodyPr>
          <a:p>
            <a:pPr algn="ctr">
              <a:lnSpc>
                <a:spcPct val="100000"/>
              </a:lnSpc>
              <a:tabLst>
                <a:tab pos="0" algn="l"/>
              </a:tabLst>
            </a:pPr>
            <a:r>
              <a:rPr lang="en-US" sz="3600" b="0" strike="noStrike" spc="-1">
                <a:solidFill>
                  <a:srgbClr val="006B61"/>
                </a:solidFill>
                <a:latin typeface="Book Antiqua" panose="02040602050305030304"/>
                <a:ea typeface="PMingLiU"/>
              </a:rPr>
              <a:t>Design of an Absolute Loader</a:t>
            </a:r>
            <a:endParaRPr lang="en-IN" sz="3600" b="0" strike="noStrike" spc="-1">
              <a:latin typeface="Arial" panose="020B0604020202020204"/>
            </a:endParaRPr>
          </a:p>
        </p:txBody>
      </p:sp>
      <p:sp>
        <p:nvSpPr>
          <p:cNvPr id="611" name="CustomShape 2"/>
          <p:cNvSpPr/>
          <p:nvPr/>
        </p:nvSpPr>
        <p:spPr>
          <a:xfrm>
            <a:off x="609480" y="1981080"/>
            <a:ext cx="8150760" cy="41122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An absolute loader is a loader that places absolute code into main memory beginning</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with the initial address(absolute address) assigned by the assembler.</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No address manipulation is</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performed. </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no need for relocation and linking because the program will be</a:t>
            </a:r>
            <a:r>
              <a:rPr lang="en-IN"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loaded into the location specified in the program.</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All functions are done in single pass</a:t>
            </a:r>
            <a:endParaRPr lang="en-IN" sz="2400" b="0" strike="noStrike" spc="-1">
              <a:latin typeface="Arial" panose="020B0604020202020204"/>
            </a:endParaRPr>
          </a:p>
          <a:p>
            <a:pPr>
              <a:lnSpc>
                <a:spcPct val="100000"/>
              </a:lnSpc>
              <a:spcBef>
                <a:spcPts val="480"/>
              </a:spcBef>
            </a:pPr>
            <a:endParaRPr lang="en-IN" sz="2400" b="0" strike="noStrike" spc="-1">
              <a:latin typeface="Arial" panose="020B0604020202020204"/>
            </a:endParaRPr>
          </a:p>
        </p:txBody>
      </p:sp>
      <p:sp>
        <p:nvSpPr>
          <p:cNvPr id="612" name="CustomShape 3"/>
          <p:cNvSpPr/>
          <p:nvPr/>
        </p:nvSpPr>
        <p:spPr>
          <a:xfrm>
            <a:off x="685800" y="1981080"/>
            <a:ext cx="7769880" cy="4112280"/>
          </a:xfrm>
          <a:prstGeom prst="rect">
            <a:avLst/>
          </a:prstGeom>
          <a:noFill/>
          <a:ln w="12600">
            <a:noFill/>
          </a:ln>
        </p:spPr>
        <p:style>
          <a:lnRef idx="0">
            <a:srgbClr val="FFFFFF"/>
          </a:lnRef>
          <a:fillRef idx="0">
            <a:srgbClr val="FFFFFF"/>
          </a:fillRef>
          <a:effectRef idx="0">
            <a:srgbClr val="FFFFFF"/>
          </a:effectRef>
          <a:fontRef idx="minor"/>
        </p:style>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CustomShape 1"/>
          <p:cNvSpPr/>
          <p:nvPr/>
        </p:nvSpPr>
        <p:spPr>
          <a:xfrm>
            <a:off x="685800" y="228600"/>
            <a:ext cx="8110800" cy="11404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chor="b">
            <a:noAutofit/>
          </a:bodyPr>
          <a:p>
            <a:pPr algn="ctr">
              <a:lnSpc>
                <a:spcPct val="100000"/>
              </a:lnSpc>
              <a:tabLst>
                <a:tab pos="0" algn="l"/>
              </a:tabLst>
            </a:pPr>
            <a:r>
              <a:rPr lang="en-US" sz="3600" b="1" strike="noStrike" spc="-1">
                <a:solidFill>
                  <a:srgbClr val="006B61"/>
                </a:solidFill>
                <a:latin typeface="Book Antiqua" panose="02040602050305030304"/>
                <a:ea typeface="PMingLiU"/>
              </a:rPr>
              <a:t>Machine independent loader feature -</a:t>
            </a:r>
            <a:endParaRPr lang="en-IN" sz="3600" b="0" strike="noStrike" spc="-1">
              <a:latin typeface="Arial" panose="020B0604020202020204"/>
            </a:endParaRPr>
          </a:p>
        </p:txBody>
      </p:sp>
      <p:sp>
        <p:nvSpPr>
          <p:cNvPr id="801" name="CustomShape 2"/>
          <p:cNvSpPr/>
          <p:nvPr/>
        </p:nvSpPr>
        <p:spPr>
          <a:xfrm>
            <a:off x="685800" y="1981080"/>
            <a:ext cx="7769880" cy="41122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Automatic library search </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US" sz="2400" b="0" strike="noStrike" spc="-1">
                <a:solidFill>
                  <a:srgbClr val="000000"/>
                </a:solidFill>
                <a:latin typeface="Arial" panose="020B0604020202020204"/>
                <a:ea typeface="PMingLiU"/>
              </a:rPr>
              <a:t> </a:t>
            </a:r>
            <a:r>
              <a:rPr lang="en-US" sz="2400" b="0" strike="noStrike" spc="-1">
                <a:solidFill>
                  <a:srgbClr val="000000"/>
                </a:solidFill>
                <a:latin typeface="Arial" panose="020B0604020202020204"/>
                <a:ea typeface="PMingLiU"/>
              </a:rPr>
              <a:t>Loader options</a:t>
            </a: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sp>
        <p:nvSpPr>
          <p:cNvPr id="803" name="CustomShape 2"/>
          <p:cNvSpPr/>
          <p:nvPr/>
        </p:nvSpPr>
        <p:spPr>
          <a:xfrm>
            <a:off x="685800" y="1981080"/>
            <a:ext cx="7769880" cy="41122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loader features that are not directly related to machine architecture and design</a:t>
            </a:r>
            <a:endParaRPr lang="en-IN" sz="2400" b="0" strike="noStrike" spc="-1">
              <a:latin typeface="Arial" panose="020B0604020202020204"/>
            </a:endParaRPr>
          </a:p>
          <a:p>
            <a:pPr>
              <a:lnSpc>
                <a:spcPct val="100000"/>
              </a:lnSpc>
              <a:spcBef>
                <a:spcPts val="480"/>
              </a:spcBef>
            </a:pP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0"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chor="b">
            <a:noAutofit/>
          </a:bodyPr>
          <a:p>
            <a:pPr algn="ctr">
              <a:lnSpc>
                <a:spcPct val="100000"/>
              </a:lnSpc>
              <a:tabLst>
                <a:tab pos="0" algn="l"/>
              </a:tabLst>
            </a:pPr>
            <a:r>
              <a:rPr lang="en-US" sz="3600" b="1" strike="noStrike" spc="-1">
                <a:solidFill>
                  <a:srgbClr val="006B61"/>
                </a:solidFill>
                <a:latin typeface="Book Antiqua" panose="02040602050305030304"/>
                <a:ea typeface="PMingLiU"/>
              </a:rPr>
              <a:t>Automatic library search </a:t>
            </a:r>
            <a:r>
              <a:rPr lang="en-IN" sz="3600" b="1" strike="noStrike" spc="-1">
                <a:solidFill>
                  <a:srgbClr val="006B61"/>
                </a:solidFill>
                <a:latin typeface="Book Antiqua" panose="02040602050305030304"/>
                <a:ea typeface="PMingLiU"/>
              </a:rPr>
              <a:t>/</a:t>
            </a:r>
            <a:r>
              <a:rPr lang="en-US" sz="3600" b="1" strike="noStrike" spc="-1">
                <a:solidFill>
                  <a:srgbClr val="006B61"/>
                </a:solidFill>
                <a:latin typeface="Book Antiqua" panose="02040602050305030304"/>
                <a:ea typeface="PMingLiU"/>
              </a:rPr>
              <a:t>Automatic library </a:t>
            </a:r>
            <a:r>
              <a:rPr lang="en-IN" sz="3600" b="1" strike="noStrike" spc="-1">
                <a:solidFill>
                  <a:srgbClr val="006B61"/>
                </a:solidFill>
                <a:latin typeface="Book Antiqua" panose="02040602050305030304"/>
                <a:ea typeface="PMingLiU"/>
              </a:rPr>
              <a:t>call</a:t>
            </a:r>
            <a:endParaRPr lang="en-IN" sz="3600" b="0" strike="noStrike" spc="-1">
              <a:latin typeface="Arial" panose="020B0604020202020204"/>
            </a:endParaRPr>
          </a:p>
        </p:txBody>
      </p:sp>
      <p:sp>
        <p:nvSpPr>
          <p:cNvPr id="811" name="CustomShape 2"/>
          <p:cNvSpPr/>
          <p:nvPr/>
        </p:nvSpPr>
        <p:spPr>
          <a:xfrm>
            <a:off x="178920" y="1730880"/>
            <a:ext cx="8726760" cy="43624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linking loader automatically incorporate/retrieve routines from subprogram library/standard system library into the program being loaded.</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this feature allows the programmer to use subroutines from one or more libraries(mathematical/statistical routines) as they were part of programming language</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these subroutines called by program being loaded are automatically fetched  from the library and linked with the main program  and loaded.</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Programmer just need to mention subroutine names as external reference in the source program</a:t>
            </a: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sp>
        <p:nvSpPr>
          <p:cNvPr id="813" name="CustomShape 2"/>
          <p:cNvSpPr/>
          <p:nvPr/>
        </p:nvSpPr>
        <p:spPr>
          <a:xfrm>
            <a:off x="685800" y="1981080"/>
            <a:ext cx="7769880" cy="41122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linking loader that support automatic library search keep track of external symbols that are referred ,not defined.</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enter symbols from each Refer record into the ESTAB unless they are already present and are marked as not defined</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when definition is encountered the address assigned to the symbol is filled </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loader searches the library  specified for routines that contain the definition of these symbols and process the subroutines</a:t>
            </a: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sp>
        <p:nvSpPr>
          <p:cNvPr id="815" name="CustomShape 2"/>
          <p:cNvSpPr/>
          <p:nvPr/>
        </p:nvSpPr>
        <p:spPr>
          <a:xfrm>
            <a:off x="685800" y="1981080"/>
            <a:ext cx="7769880" cy="41122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subroutines fetched from library may themselves contain external refernces </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library search process need to be repeated until all references are resolved </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if unresolved external reference remain after library search is completed ,they are treated as errors</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 </a:t>
            </a:r>
            <a:endParaRPr lang="en-IN" sz="2400" b="0" strike="noStrike" spc="-1">
              <a:latin typeface="Arial" panose="020B0604020202020204"/>
            </a:endParaRPr>
          </a:p>
          <a:p>
            <a:pPr>
              <a:lnSpc>
                <a:spcPct val="100000"/>
              </a:lnSpc>
              <a:spcBef>
                <a:spcPts val="480"/>
              </a:spcBef>
            </a:pPr>
            <a:endParaRPr lang="en-IN" sz="2400" b="0" strike="noStrike" spc="-1">
              <a:latin typeface="Arial" panose="020B0604020202020204"/>
            </a:endParaRPr>
          </a:p>
          <a:p>
            <a:pPr>
              <a:lnSpc>
                <a:spcPct val="100000"/>
              </a:lnSpc>
              <a:spcBef>
                <a:spcPts val="480"/>
              </a:spcBef>
            </a:pP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sp>
        <p:nvSpPr>
          <p:cNvPr id="817" name="CustomShape 2"/>
          <p:cNvSpPr/>
          <p:nvPr/>
        </p:nvSpPr>
        <p:spPr>
          <a:xfrm>
            <a:off x="685800" y="1981080"/>
            <a:ext cx="7769880" cy="41122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Programmer can override the standard subroutine in the library by supplying their own routines.eg SQRT</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Subroutine with this name would automatically be included through library search function.</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A programmer who wanted to use a different version of SQRT could do so simply by including it as input to the loader</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Since SQRT will be defined by the end of pass 1 it would not be include in any library search</a:t>
            </a:r>
            <a:endParaRPr lang="en-IN" sz="2400" b="0" strike="noStrike" spc="-1">
              <a:latin typeface="Arial" panose="020B0604020202020204"/>
            </a:endParaRPr>
          </a:p>
          <a:p>
            <a:pPr>
              <a:lnSpc>
                <a:spcPct val="100000"/>
              </a:lnSpc>
              <a:spcBef>
                <a:spcPts val="480"/>
              </a:spcBef>
            </a:pPr>
            <a:endParaRPr lang="en-IN" sz="2400" b="0" strike="noStrike" spc="-1">
              <a:latin typeface="Arial" panose="020B0604020202020204"/>
            </a:endParaRPr>
          </a:p>
          <a:p>
            <a:pPr>
              <a:lnSpc>
                <a:spcPct val="100000"/>
              </a:lnSpc>
              <a:spcBef>
                <a:spcPts val="480"/>
              </a:spcBef>
            </a:pPr>
            <a:endParaRPr lang="en-IN" sz="2400" b="0" strike="noStrike" spc="-1">
              <a:latin typeface="Arial" panose="020B0604020202020204"/>
            </a:endParaRPr>
          </a:p>
          <a:p>
            <a:pPr>
              <a:lnSpc>
                <a:spcPct val="100000"/>
              </a:lnSpc>
              <a:spcBef>
                <a:spcPts val="480"/>
              </a:spcBef>
            </a:pP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sp>
        <p:nvSpPr>
          <p:cNvPr id="819" name="CustomShape 2"/>
          <p:cNvSpPr/>
          <p:nvPr/>
        </p:nvSpPr>
        <p:spPr>
          <a:xfrm>
            <a:off x="685800" y="1981080"/>
            <a:ext cx="7769880" cy="41122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libraries to be searched by the loader contains assembled or compiled version of subroutines(obj pgm)</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Searching  the libraries by scanning the Define record might be inefficient </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so a special file structure containing directories that gives the name of each routine and a pointer to its address within the file is used for libraries.</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if a subroutine is to be called by more than one name,both names are entered in directory</a:t>
            </a: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sp>
      <p:sp>
        <p:nvSpPr>
          <p:cNvPr id="821" name="CustomShape 2"/>
          <p:cNvSpPr/>
          <p:nvPr/>
        </p:nvSpPr>
        <p:spPr>
          <a:xfrm>
            <a:off x="685800" y="1981080"/>
            <a:ext cx="7769880" cy="41122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object program is stored once and directory entries points to the same copy of the routine </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so library search involves search of the directory and reading the object program  </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library search process is a resoluton of a call to a subroutine,and resolution of external refernces to data items</a:t>
            </a: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chor="b">
            <a:noAutofit/>
          </a:bodyPr>
          <a:p>
            <a:pPr algn="ctr">
              <a:lnSpc>
                <a:spcPct val="100000"/>
              </a:lnSpc>
              <a:tabLst>
                <a:tab pos="0" algn="l"/>
              </a:tabLst>
            </a:pPr>
            <a:r>
              <a:rPr lang="en-IN" sz="3600" b="0" strike="noStrike" spc="-1">
                <a:solidFill>
                  <a:srgbClr val="006B61"/>
                </a:solidFill>
                <a:latin typeface="Book Antiqua" panose="02040602050305030304"/>
                <a:ea typeface="PMingLiU"/>
              </a:rPr>
              <a:t>loader options</a:t>
            </a:r>
            <a:endParaRPr lang="en-IN" sz="3600" b="0" strike="noStrike" spc="-1">
              <a:latin typeface="Arial" panose="020B0604020202020204"/>
            </a:endParaRPr>
          </a:p>
        </p:txBody>
      </p:sp>
      <p:sp>
        <p:nvSpPr>
          <p:cNvPr id="823" name="CustomShape 2"/>
          <p:cNvSpPr/>
          <p:nvPr/>
        </p:nvSpPr>
        <p:spPr>
          <a:xfrm>
            <a:off x="426600" y="1653480"/>
            <a:ext cx="8029080" cy="44398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80"/>
              </a:spcBef>
              <a:buClr>
                <a:srgbClr val="FF00FF"/>
              </a:buClr>
              <a:buSzPct val="75000"/>
              <a:buFont typeface="Monotype Sorts" charset="2"/>
              <a:buChar char=""/>
            </a:pPr>
            <a:r>
              <a:rPr lang="en-IN" sz="2400" spc="-1">
                <a:solidFill>
                  <a:srgbClr val="000000"/>
                </a:solidFill>
                <a:latin typeface="Arial" panose="020B0604020202020204"/>
                <a:ea typeface="PMingLiU"/>
                <a:sym typeface="+mn-ea"/>
              </a:rPr>
              <a:t>options like  specifying alternative input sources </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spc="-1">
                <a:solidFill>
                  <a:srgbClr val="000000"/>
                </a:solidFill>
                <a:latin typeface="Arial" panose="020B0604020202020204"/>
                <a:ea typeface="PMingLiU"/>
                <a:sym typeface="+mn-ea"/>
              </a:rPr>
              <a:t>changing /deleting external references</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spc="-1">
                <a:solidFill>
                  <a:srgbClr val="000000"/>
                </a:solidFill>
                <a:latin typeface="Arial" panose="020B0604020202020204"/>
                <a:ea typeface="PMingLiU"/>
                <a:sym typeface="+mn-ea"/>
              </a:rPr>
              <a:t>controlling automatic processing of external references</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how do you control/manage  your loader</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many loaders have special command language to specify options ie before object program is passed to loader a set of control statements will be passed to loader for controlling</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separate input file to the loader that contains control statements.</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control statements  may be in the source program and assembler/compiler retains as part of object program</a:t>
            </a: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 name="CustomShape 1"/>
          <p:cNvSpPr/>
          <p:nvPr/>
        </p:nvSpPr>
        <p:spPr>
          <a:xfrm>
            <a:off x="685800" y="228600"/>
            <a:ext cx="7769880" cy="11404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chor="b">
            <a:noAutofit/>
          </a:bodyPr>
          <a:p>
            <a:pPr algn="ctr">
              <a:lnSpc>
                <a:spcPct val="100000"/>
              </a:lnSpc>
              <a:tabLst>
                <a:tab pos="0" algn="l"/>
              </a:tabLst>
            </a:pPr>
            <a:r>
              <a:rPr lang="en-IN" sz="3600" b="0" strike="noStrike" spc="-1">
                <a:solidFill>
                  <a:srgbClr val="006B61"/>
                </a:solidFill>
                <a:latin typeface="Book Antiqua" panose="02040602050305030304"/>
                <a:ea typeface="PMingLiU"/>
              </a:rPr>
              <a:t>loader options</a:t>
            </a:r>
            <a:endParaRPr lang="en-IN" sz="3600" b="0" strike="noStrike" spc="-1">
              <a:latin typeface="Arial" panose="020B0604020202020204"/>
            </a:endParaRPr>
          </a:p>
        </p:txBody>
      </p:sp>
      <p:sp>
        <p:nvSpPr>
          <p:cNvPr id="825" name="CustomShape 2"/>
          <p:cNvSpPr/>
          <p:nvPr/>
        </p:nvSpPr>
        <p:spPr>
          <a:xfrm>
            <a:off x="685800" y="1981080"/>
            <a:ext cx="7769880" cy="4112280"/>
          </a:xfrm>
          <a:prstGeom prst="rect">
            <a:avLst/>
          </a:prstGeom>
          <a:noFill/>
          <a:ln w="12600">
            <a:noFill/>
          </a:ln>
        </p:spPr>
        <p:style>
          <a:lnRef idx="0">
            <a:srgbClr val="FFFFFF"/>
          </a:lnRef>
          <a:fillRef idx="0">
            <a:srgbClr val="FFFFFF"/>
          </a:fillRef>
          <a:effectRef idx="0">
            <a:srgbClr val="FFFFFF"/>
          </a:effectRef>
          <a:fontRef idx="minor"/>
        </p:style>
        <p:txBody>
          <a:bodyPr lIns="90360" tIns="44280" rIns="90360" bIns="44280">
            <a:noAutofit/>
          </a:bodyPr>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allows the selection of alternative sources of input based on command language </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1" strike="noStrike" spc="-1">
                <a:solidFill>
                  <a:srgbClr val="000000"/>
                </a:solidFill>
                <a:latin typeface="Arial" panose="020B0604020202020204"/>
                <a:ea typeface="PMingLiU"/>
              </a:rPr>
              <a:t>INCLUDE program-name (library -name)</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above comand direct the loader to read the object program from the library and is considered as loader input.</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1" strike="noStrike" spc="-1">
                <a:solidFill>
                  <a:srgbClr val="000000"/>
                </a:solidFill>
                <a:latin typeface="Arial" panose="020B0604020202020204"/>
                <a:ea typeface="PMingLiU"/>
              </a:rPr>
              <a:t>DELETE csect-name</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command allows the user to delete external symbols or entire control sections</a:t>
            </a:r>
            <a:endParaRPr lang="en-IN" sz="2400" b="0" strike="noStrike" spc="-1">
              <a:latin typeface="Arial" panose="020B0604020202020204"/>
            </a:endParaRPr>
          </a:p>
          <a:p>
            <a:pPr marL="342900" indent="-340995">
              <a:lnSpc>
                <a:spcPct val="100000"/>
              </a:lnSpc>
              <a:spcBef>
                <a:spcPts val="480"/>
              </a:spcBef>
              <a:buClr>
                <a:srgbClr val="FF00FF"/>
              </a:buClr>
              <a:buSzPct val="75000"/>
              <a:buFont typeface="Monotype Sorts" charset="2"/>
              <a:buChar char=""/>
            </a:pPr>
            <a:r>
              <a:rPr lang="en-IN" sz="2400" b="0" strike="noStrike" spc="-1">
                <a:solidFill>
                  <a:srgbClr val="000000"/>
                </a:solidFill>
                <a:latin typeface="Arial" panose="020B0604020202020204"/>
                <a:ea typeface="PMingLiU"/>
              </a:rPr>
              <a:t>it may also be possible to change external references within the program being loaded and linked</a:t>
            </a:r>
            <a:endParaRPr lang="en-IN"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C:\My Documents\Course\SP\RISC.ppt</Template>
  <TotalTime>0</TotalTime>
  <Words>48368</Words>
  <Application>WPS Presentation</Application>
  <PresentationFormat/>
  <Paragraphs>1111</Paragraphs>
  <Slides>220</Slides>
  <Notes>0</Notes>
  <HiddenSlides>0</HiddenSlides>
  <MMClips>0</MMClips>
  <ScaleCrop>false</ScaleCrop>
  <HeadingPairs>
    <vt:vector size="6" baseType="variant">
      <vt:variant>
        <vt:lpstr>已用的字体</vt:lpstr>
      </vt:variant>
      <vt:variant>
        <vt:i4>18</vt:i4>
      </vt:variant>
      <vt:variant>
        <vt:lpstr>主题</vt:lpstr>
      </vt:variant>
      <vt:variant>
        <vt:i4>15</vt:i4>
      </vt:variant>
      <vt:variant>
        <vt:lpstr>幻灯片标题</vt:lpstr>
      </vt:variant>
      <vt:variant>
        <vt:i4>220</vt:i4>
      </vt:variant>
    </vt:vector>
  </HeadingPairs>
  <TitlesOfParts>
    <vt:vector size="253" baseType="lpstr">
      <vt:lpstr>Arial</vt:lpstr>
      <vt:lpstr>SimSun</vt:lpstr>
      <vt:lpstr>Wingdings</vt:lpstr>
      <vt:lpstr>Arial</vt:lpstr>
      <vt:lpstr>PMingLiU</vt:lpstr>
      <vt:lpstr>Symbol</vt:lpstr>
      <vt:lpstr>Book Antiqua</vt:lpstr>
      <vt:lpstr>Segoe Print</vt:lpstr>
      <vt:lpstr>Monotype Sorts</vt:lpstr>
      <vt:lpstr>Times New Roman</vt:lpstr>
      <vt:lpstr>StarSymbol</vt:lpstr>
      <vt:lpstr>Microsoft YaHei</vt:lpstr>
      <vt:lpstr>Arial Unicode MS</vt:lpstr>
      <vt:lpstr>Calibri</vt:lpstr>
      <vt:lpstr>Symbol</vt:lpstr>
      <vt:lpstr>Wingdings</vt:lpstr>
      <vt:lpstr>DejaVu Sans</vt:lpstr>
      <vt:lpstr>Arial Black</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NCU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Loaders and Linkers</dc:title>
  <dc:creator>張嘉惠</dc:creator>
  <cp:lastModifiedBy>Prafulla P</cp:lastModifiedBy>
  <cp:revision>599</cp:revision>
  <cp:lastPrinted>1999-11-27T04:58:00Z</cp:lastPrinted>
  <dcterms:created xsi:type="dcterms:W3CDTF">1999-11-20T08:17:00Z</dcterms:created>
  <dcterms:modified xsi:type="dcterms:W3CDTF">2025-09-28T12:10:42Z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Company">
    <vt:lpwstr>NCU</vt:lpwstr>
  </property>
  <property fmtid="{D5CDD505-2E9C-101B-9397-08002B2CF9AE}" pid="4" name="HiddenSlides">
    <vt:i4>0</vt:i4>
  </property>
  <property fmtid="{D5CDD505-2E9C-101B-9397-08002B2CF9AE}" pid="5" name="HyperlinksChanged">
    <vt:bool>false</vt:bool>
  </property>
  <property fmtid="{D5CDD505-2E9C-101B-9397-08002B2CF9AE}" pid="6" name="ICV">
    <vt:lpwstr>031B6F252B3A48E8B350DDB40BBD764E_12</vt:lpwstr>
  </property>
  <property fmtid="{D5CDD505-2E9C-101B-9397-08002B2CF9AE}" pid="7" name="KSOProductBuildVer">
    <vt:lpwstr>1033-12.2.0.23131</vt:lpwstr>
  </property>
  <property fmtid="{D5CDD505-2E9C-101B-9397-08002B2CF9AE}" pid="8" name="LinksUpToDate">
    <vt:bool>false</vt:bool>
  </property>
  <property fmtid="{D5CDD505-2E9C-101B-9397-08002B2CF9AE}" pid="9" name="MMClips">
    <vt:i4>0</vt:i4>
  </property>
  <property fmtid="{D5CDD505-2E9C-101B-9397-08002B2CF9AE}" pid="10" name="Notes">
    <vt:i4>0</vt:i4>
  </property>
  <property fmtid="{D5CDD505-2E9C-101B-9397-08002B2CF9AE}" pid="11" name="PresentationFormat">
    <vt:lpwstr>如螢幕大小</vt:lpwstr>
  </property>
  <property fmtid="{D5CDD505-2E9C-101B-9397-08002B2CF9AE}" pid="12" name="ScaleCrop">
    <vt:bool>false</vt:bool>
  </property>
  <property fmtid="{D5CDD505-2E9C-101B-9397-08002B2CF9AE}" pid="13" name="ShareDoc">
    <vt:bool>false</vt:bool>
  </property>
  <property fmtid="{D5CDD505-2E9C-101B-9397-08002B2CF9AE}" pid="14" name="Slides">
    <vt:i4>230</vt:i4>
  </property>
</Properties>
</file>